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79" r:id="rId6"/>
  </p:sldMasterIdLst>
  <p:notesMasterIdLst>
    <p:notesMasterId r:id="rId16"/>
  </p:notesMasterIdLst>
  <p:handoutMasterIdLst>
    <p:handoutMasterId r:id="rId17"/>
  </p:handoutMasterIdLst>
  <p:sldIdLst>
    <p:sldId id="300" r:id="rId7"/>
    <p:sldId id="288" r:id="rId8"/>
    <p:sldId id="294" r:id="rId9"/>
    <p:sldId id="296" r:id="rId10"/>
    <p:sldId id="297" r:id="rId11"/>
    <p:sldId id="356" r:id="rId12"/>
    <p:sldId id="302" r:id="rId13"/>
    <p:sldId id="276" r:id="rId14"/>
    <p:sldId id="28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DAE"/>
    <a:srgbClr val="11CAE2"/>
    <a:srgbClr val="ECF763"/>
    <a:srgbClr val="FFFFFF"/>
    <a:srgbClr val="862483"/>
    <a:srgbClr val="645CB5"/>
    <a:srgbClr val="FFC000"/>
    <a:srgbClr val="C8DFF4"/>
    <a:srgbClr val="091634"/>
    <a:srgbClr val="CD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DC01C-E1DA-838D-F575-23A9540E1D40}" v="16" dt="2024-05-23T00:17:10.704"/>
    <p1510:client id="{3203A29F-6DCA-1982-FC1E-D692E6BA3224}" v="22" vWet="23" dt="2024-05-23T23:34:45.805"/>
    <p1510:client id="{D3C02C51-198C-4460-B3B4-D34C4EF46AA7}" v="77" dt="2024-05-23T06:20:55.860"/>
    <p1510:client id="{EC5E40D0-147E-3BBB-21C6-99E7296AA0F6}" v="1" dt="2024-05-23T23:26:57.135"/>
    <p1510:client id="{ED541FF5-BF91-48CB-B19B-5E33178DD873}" v="1472" dt="2024-05-23T22:45:46.662"/>
    <p1510:client id="{F0816413-0EFC-4EF6-ABE2-5BC4ACFC0F9F}" v="162" dt="2024-05-23T23:34:47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23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73D6B73-99BC-6333-0740-5925CAA10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94825F-9F6E-4145-2580-C38503FAD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59C2E-91FE-4451-86AC-38AFB8F0D620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EC9F1C-FB9D-623E-6A9B-A98ABF9982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E38FE2-368E-9EF9-69EC-0D537046A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A6BB-EAAE-456B-BD20-D72D78B0970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2302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A1501-C57B-4559-B05C-5C9D51643112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ABA0D-6549-4423-91B4-43EB739905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3802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17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ABA0D-6549-4423-91B4-43EB7399051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400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ABA0D-6549-4423-91B4-43EB7399051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440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ABA0D-6549-4423-91B4-43EB7399051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5769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ABA0D-6549-4423-91B4-43EB7399051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9157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ABA0D-6549-4423-91B4-43EB7399051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0906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ABA0D-6549-4423-91B4-43EB73990516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28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81000">
              <a:schemeClr val="accent3">
                <a:lumMod val="45000"/>
                <a:lumOff val="55000"/>
                <a:alpha val="49000"/>
              </a:schemeClr>
            </a:gs>
            <a:gs pos="52000">
              <a:schemeClr val="bg1">
                <a:alpha val="38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47C17-145A-9E78-407C-7A366FCA6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09924A-278B-2966-D336-2922ADCBD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0D1258-E292-3DEA-4F4E-ACA80C85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61C79E-C1F5-2B54-C2EB-56DA0C56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60D9AC-66DE-4DBB-E275-B974764B9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000" y="152413"/>
            <a:ext cx="720000" cy="365373"/>
          </a:xfrm>
          <a:prstGeom prst="rect">
            <a:avLst/>
          </a:prstGeom>
        </p:spPr>
      </p:pic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0DEC825-8AB1-8775-7A69-9E45D460E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2537" r="8774" b="31099"/>
          <a:stretch/>
        </p:blipFill>
        <p:spPr>
          <a:xfrm>
            <a:off x="10753725" y="152997"/>
            <a:ext cx="1295400" cy="3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7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098B9C-5095-AF20-9E6E-78E780658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E2D0B6-2950-667A-F6F0-E464129ED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EE0C6D-05B7-75BA-EE58-5EEFEA79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649AD5-6446-FEF0-8D20-3D5805B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AF9AE4-33FE-3EDC-CBF7-330F54D7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9F8E4-CADB-41B8-B81F-294617F379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641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0E19D99F-A6DB-4C9D-98ED-935B617B7CB0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B017CC65-ED77-4A6A-8CB3-7F9B68EE8609}"/>
              </a:ext>
            </a:extLst>
          </p:cNvPr>
          <p:cNvSpPr/>
          <p:nvPr userDrawn="1"/>
        </p:nvSpPr>
        <p:spPr>
          <a:xfrm>
            <a:off x="1390650" y="6531812"/>
            <a:ext cx="4391024" cy="326188"/>
          </a:xfrm>
          <a:custGeom>
            <a:avLst/>
            <a:gdLst>
              <a:gd name="connsiteX0" fmla="*/ 0 w 12192000"/>
              <a:gd name="connsiteY0" fmla="*/ 0 h 504825"/>
              <a:gd name="connsiteX1" fmla="*/ 12192000 w 12192000"/>
              <a:gd name="connsiteY1" fmla="*/ 0 h 504825"/>
              <a:gd name="connsiteX2" fmla="*/ 12192000 w 12192000"/>
              <a:gd name="connsiteY2" fmla="*/ 504825 h 504825"/>
              <a:gd name="connsiteX3" fmla="*/ 0 w 12192000"/>
              <a:gd name="connsiteY3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825">
                <a:moveTo>
                  <a:pt x="0" y="0"/>
                </a:moveTo>
                <a:lnTo>
                  <a:pt x="12192000" y="0"/>
                </a:lnTo>
                <a:lnTo>
                  <a:pt x="12192000" y="504825"/>
                </a:lnTo>
                <a:lnTo>
                  <a:pt x="0" y="50482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3D62318-CA5C-4DBE-949E-D196DFD9C515}"/>
              </a:ext>
            </a:extLst>
          </p:cNvPr>
          <p:cNvGrpSpPr/>
          <p:nvPr userDrawn="1"/>
        </p:nvGrpSpPr>
        <p:grpSpPr>
          <a:xfrm>
            <a:off x="9841865" y="400050"/>
            <a:ext cx="2062479" cy="503554"/>
            <a:chOff x="9841865" y="400050"/>
            <a:chExt cx="2062479" cy="503554"/>
          </a:xfrm>
          <a:solidFill>
            <a:schemeClr val="accent1"/>
          </a:solidFill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D87D8444-146A-4850-A675-1DF59A6DAAB1}"/>
                </a:ext>
              </a:extLst>
            </p:cNvPr>
            <p:cNvSpPr/>
            <p:nvPr/>
          </p:nvSpPr>
          <p:spPr>
            <a:xfrm>
              <a:off x="984186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CA453E0-4F5A-42CD-8166-EFCAB54D1903}"/>
                </a:ext>
              </a:extLst>
            </p:cNvPr>
            <p:cNvSpPr/>
            <p:nvPr/>
          </p:nvSpPr>
          <p:spPr>
            <a:xfrm>
              <a:off x="1002855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39BC2BB9-F960-4AAE-AF8A-8F8D7CAA5771}"/>
                </a:ext>
              </a:extLst>
            </p:cNvPr>
            <p:cNvSpPr/>
            <p:nvPr/>
          </p:nvSpPr>
          <p:spPr>
            <a:xfrm>
              <a:off x="1021524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C1EC195-A80F-4677-8C6E-21DF3605E88C}"/>
                </a:ext>
              </a:extLst>
            </p:cNvPr>
            <p:cNvSpPr/>
            <p:nvPr/>
          </p:nvSpPr>
          <p:spPr>
            <a:xfrm>
              <a:off x="1022731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E616E67D-5FD2-4682-A490-D7DB840BB35D}"/>
                </a:ext>
              </a:extLst>
            </p:cNvPr>
            <p:cNvSpPr/>
            <p:nvPr/>
          </p:nvSpPr>
          <p:spPr>
            <a:xfrm>
              <a:off x="1041400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9686E7D9-7C00-41D8-A3A1-F99B0DFBD942}"/>
                </a:ext>
              </a:extLst>
            </p:cNvPr>
            <p:cNvSpPr/>
            <p:nvPr/>
          </p:nvSpPr>
          <p:spPr>
            <a:xfrm>
              <a:off x="1060069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0F9503BA-D45A-47F2-80D4-3277B2357450}"/>
                </a:ext>
              </a:extLst>
            </p:cNvPr>
            <p:cNvSpPr/>
            <p:nvPr/>
          </p:nvSpPr>
          <p:spPr>
            <a:xfrm>
              <a:off x="1061339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EA32EED3-F093-4ACA-BDFB-772FF7CEF2D0}"/>
                </a:ext>
              </a:extLst>
            </p:cNvPr>
            <p:cNvSpPr/>
            <p:nvPr/>
          </p:nvSpPr>
          <p:spPr>
            <a:xfrm>
              <a:off x="1079944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13F6FB77-D11E-4B00-91B1-1037EADA7B3B}"/>
                </a:ext>
              </a:extLst>
            </p:cNvPr>
            <p:cNvSpPr/>
            <p:nvPr/>
          </p:nvSpPr>
          <p:spPr>
            <a:xfrm>
              <a:off x="1098613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1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A015746F-8554-4D37-9465-86BC7BD7350C}"/>
                </a:ext>
              </a:extLst>
            </p:cNvPr>
            <p:cNvSpPr/>
            <p:nvPr/>
          </p:nvSpPr>
          <p:spPr>
            <a:xfrm>
              <a:off x="1099883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96B22E19-5E3C-4213-A4A7-EB4C905CEC05}"/>
                </a:ext>
              </a:extLst>
            </p:cNvPr>
            <p:cNvSpPr/>
            <p:nvPr/>
          </p:nvSpPr>
          <p:spPr>
            <a:xfrm>
              <a:off x="1118489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B39A33CB-0140-4C03-AE64-606ECBB9C78B}"/>
                </a:ext>
              </a:extLst>
            </p:cNvPr>
            <p:cNvSpPr/>
            <p:nvPr/>
          </p:nvSpPr>
          <p:spPr>
            <a:xfrm>
              <a:off x="1137158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FA0675F-690D-4177-A0F7-014852597FF5}"/>
                </a:ext>
              </a:extLst>
            </p:cNvPr>
            <p:cNvSpPr/>
            <p:nvPr/>
          </p:nvSpPr>
          <p:spPr>
            <a:xfrm>
              <a:off x="1138428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8DD67DB9-BFB4-4963-8AB9-9D39251D05B0}"/>
                </a:ext>
              </a:extLst>
            </p:cNvPr>
            <p:cNvSpPr/>
            <p:nvPr/>
          </p:nvSpPr>
          <p:spPr>
            <a:xfrm>
              <a:off x="1157097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4760A551-D1EC-4CA3-989C-7C3855F47224}"/>
                </a:ext>
              </a:extLst>
            </p:cNvPr>
            <p:cNvSpPr/>
            <p:nvPr/>
          </p:nvSpPr>
          <p:spPr>
            <a:xfrm>
              <a:off x="1175702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964E8732-DAA5-42DB-84CD-956D3381E072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68C496-A2DF-4D54-8EA0-0A2B4000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11FD1E5F-14A4-4821-98AF-8B3B079030B2}"/>
              </a:ext>
            </a:extLst>
          </p:cNvPr>
          <p:cNvSpPr/>
          <p:nvPr userDrawn="1"/>
        </p:nvSpPr>
        <p:spPr>
          <a:xfrm>
            <a:off x="7004510" y="1963462"/>
            <a:ext cx="3556809" cy="3529684"/>
          </a:xfrm>
          <a:custGeom>
            <a:avLst/>
            <a:gdLst>
              <a:gd name="connsiteX0" fmla="*/ 4841295 w 4841295"/>
              <a:gd name="connsiteY0" fmla="*/ 2402188 h 4804375"/>
              <a:gd name="connsiteX1" fmla="*/ 2420648 w 4841295"/>
              <a:gd name="connsiteY1" fmla="*/ 4804375 h 4804375"/>
              <a:gd name="connsiteX2" fmla="*/ 0 w 4841295"/>
              <a:gd name="connsiteY2" fmla="*/ 2402188 h 4804375"/>
              <a:gd name="connsiteX3" fmla="*/ 2420648 w 4841295"/>
              <a:gd name="connsiteY3" fmla="*/ 0 h 4804375"/>
              <a:gd name="connsiteX4" fmla="*/ 4841295 w 4841295"/>
              <a:gd name="connsiteY4" fmla="*/ 2402188 h 480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295" h="4804375">
                <a:moveTo>
                  <a:pt x="4841295" y="2402188"/>
                </a:moveTo>
                <a:cubicBezTo>
                  <a:pt x="4841295" y="3728879"/>
                  <a:pt x="3757535" y="4804375"/>
                  <a:pt x="2420648" y="4804375"/>
                </a:cubicBezTo>
                <a:cubicBezTo>
                  <a:pt x="1083761" y="4804375"/>
                  <a:pt x="0" y="3728879"/>
                  <a:pt x="0" y="2402188"/>
                </a:cubicBezTo>
                <a:cubicBezTo>
                  <a:pt x="0" y="1075496"/>
                  <a:pt x="1083761" y="0"/>
                  <a:pt x="2420648" y="0"/>
                </a:cubicBezTo>
                <a:cubicBezTo>
                  <a:pt x="3757535" y="0"/>
                  <a:pt x="4841295" y="1075496"/>
                  <a:pt x="4841295" y="2402188"/>
                </a:cubicBezTo>
                <a:close/>
              </a:path>
            </a:pathLst>
          </a:custGeom>
          <a:solidFill>
            <a:schemeClr val="accent1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35" name="Título 34">
            <a:extLst>
              <a:ext uri="{FF2B5EF4-FFF2-40B4-BE49-F238E27FC236}">
                <a16:creationId xmlns:a16="http://schemas.microsoft.com/office/drawing/2014/main" id="{B9E98055-C045-4D20-84DE-43343A3B1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0292" y="537971"/>
            <a:ext cx="6056472" cy="759539"/>
          </a:xfrm>
        </p:spPr>
        <p:txBody>
          <a:bodyPr/>
          <a:lstStyle/>
          <a:p>
            <a:r>
              <a:rPr lang="es-AR" sz="4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OF </a:t>
            </a:r>
            <a:r>
              <a:rPr lang="es-AR" sz="44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08C7B3CF-EA07-46D2-BCBC-3A9859B88F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0163" y="1411382"/>
            <a:ext cx="4795837" cy="781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</a:t>
            </a:r>
          </a:p>
        </p:txBody>
      </p:sp>
      <p:sp>
        <p:nvSpPr>
          <p:cNvPr id="46" name="Marcador de posición de imagen 43">
            <a:extLst>
              <a:ext uri="{FF2B5EF4-FFF2-40B4-BE49-F238E27FC236}">
                <a16:creationId xmlns:a16="http://schemas.microsoft.com/office/drawing/2014/main" id="{98F0393A-E166-45B0-98A4-A5A8E2880D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32501" y="2077891"/>
            <a:ext cx="3300827" cy="3300827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46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C4EA1D4F-EB4A-4184-BF24-A555DE99FE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3104"/>
            <a:ext cx="4675587" cy="316644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6E6AF0D-21C8-4DBB-A8A4-2DFBC3008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1340" y="3194652"/>
            <a:ext cx="3970660" cy="366650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58F28D8-4F75-4D8F-B4AA-C8AACE063C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8428" y="2473104"/>
            <a:ext cx="2969440" cy="518706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E7AE10B-CFFF-4965-ADE7-33A2C93BDC8B}"/>
              </a:ext>
            </a:extLst>
          </p:cNvPr>
          <p:cNvGrpSpPr/>
          <p:nvPr userDrawn="1"/>
        </p:nvGrpSpPr>
        <p:grpSpPr>
          <a:xfrm>
            <a:off x="9841865" y="400050"/>
            <a:ext cx="2062479" cy="503554"/>
            <a:chOff x="9841865" y="400050"/>
            <a:chExt cx="2062479" cy="503554"/>
          </a:xfrm>
          <a:solidFill>
            <a:schemeClr val="accent1"/>
          </a:solidFill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692CCBDF-5A1A-4B82-895E-A7856DF3954E}"/>
                </a:ext>
              </a:extLst>
            </p:cNvPr>
            <p:cNvSpPr/>
            <p:nvPr/>
          </p:nvSpPr>
          <p:spPr>
            <a:xfrm>
              <a:off x="984186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8EE2CB8-0844-4CA4-8817-A7F1C4967B98}"/>
                </a:ext>
              </a:extLst>
            </p:cNvPr>
            <p:cNvSpPr/>
            <p:nvPr/>
          </p:nvSpPr>
          <p:spPr>
            <a:xfrm>
              <a:off x="1002855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9EC8D3E3-2468-4453-8301-D1DE2265534B}"/>
                </a:ext>
              </a:extLst>
            </p:cNvPr>
            <p:cNvSpPr/>
            <p:nvPr/>
          </p:nvSpPr>
          <p:spPr>
            <a:xfrm>
              <a:off x="1021524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C775F303-2777-49E3-BD74-9B8C3246D8C1}"/>
                </a:ext>
              </a:extLst>
            </p:cNvPr>
            <p:cNvSpPr/>
            <p:nvPr/>
          </p:nvSpPr>
          <p:spPr>
            <a:xfrm>
              <a:off x="1022731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C72590F0-313A-4AFA-8224-4A4902CD2945}"/>
                </a:ext>
              </a:extLst>
            </p:cNvPr>
            <p:cNvSpPr/>
            <p:nvPr/>
          </p:nvSpPr>
          <p:spPr>
            <a:xfrm>
              <a:off x="1041400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739B3CCF-7557-4C58-88D0-61F57E07A60E}"/>
                </a:ext>
              </a:extLst>
            </p:cNvPr>
            <p:cNvSpPr/>
            <p:nvPr/>
          </p:nvSpPr>
          <p:spPr>
            <a:xfrm>
              <a:off x="1060069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614A2890-349E-44DF-8E6E-D166800FA7AD}"/>
                </a:ext>
              </a:extLst>
            </p:cNvPr>
            <p:cNvSpPr/>
            <p:nvPr/>
          </p:nvSpPr>
          <p:spPr>
            <a:xfrm>
              <a:off x="1061339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67E7DE57-B67A-47B5-A50D-A0A6635792A4}"/>
                </a:ext>
              </a:extLst>
            </p:cNvPr>
            <p:cNvSpPr/>
            <p:nvPr/>
          </p:nvSpPr>
          <p:spPr>
            <a:xfrm>
              <a:off x="1079944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2EC882A9-2DCB-4764-9315-6A4FE63C859A}"/>
                </a:ext>
              </a:extLst>
            </p:cNvPr>
            <p:cNvSpPr/>
            <p:nvPr/>
          </p:nvSpPr>
          <p:spPr>
            <a:xfrm>
              <a:off x="1098613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1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BE62F1A7-CA32-4985-A073-D312F03CC660}"/>
                </a:ext>
              </a:extLst>
            </p:cNvPr>
            <p:cNvSpPr/>
            <p:nvPr/>
          </p:nvSpPr>
          <p:spPr>
            <a:xfrm>
              <a:off x="1099883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B0F5AF00-2845-433E-B5F0-87F7EDEA40EF}"/>
                </a:ext>
              </a:extLst>
            </p:cNvPr>
            <p:cNvSpPr/>
            <p:nvPr/>
          </p:nvSpPr>
          <p:spPr>
            <a:xfrm>
              <a:off x="1118489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AC40DCA4-286E-43C0-B41D-5C22DCEF3BFC}"/>
                </a:ext>
              </a:extLst>
            </p:cNvPr>
            <p:cNvSpPr/>
            <p:nvPr/>
          </p:nvSpPr>
          <p:spPr>
            <a:xfrm>
              <a:off x="1137158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90B5CF5B-8E8A-4088-905F-FD8DCD15A569}"/>
                </a:ext>
              </a:extLst>
            </p:cNvPr>
            <p:cNvSpPr/>
            <p:nvPr/>
          </p:nvSpPr>
          <p:spPr>
            <a:xfrm>
              <a:off x="1138428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67B79394-8783-42A9-8BDD-8DEC59EF1961}"/>
                </a:ext>
              </a:extLst>
            </p:cNvPr>
            <p:cNvSpPr/>
            <p:nvPr/>
          </p:nvSpPr>
          <p:spPr>
            <a:xfrm>
              <a:off x="1157097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07F342A9-627D-49C6-9D69-69EDDA39AC15}"/>
                </a:ext>
              </a:extLst>
            </p:cNvPr>
            <p:cNvSpPr/>
            <p:nvPr/>
          </p:nvSpPr>
          <p:spPr>
            <a:xfrm>
              <a:off x="1175702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F2FA8C68-E43E-4CE3-99E9-7A163ED797B7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7FAB55D-06B0-48DD-A627-F21E9205F81F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30" name="Marcador de número de diapositiva 5">
            <a:extLst>
              <a:ext uri="{FF2B5EF4-FFF2-40B4-BE49-F238E27FC236}">
                <a16:creationId xmlns:a16="http://schemas.microsoft.com/office/drawing/2014/main" id="{47C77F3B-774A-4C8A-9EEC-8D5CBAB7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33" name="Marcador de posición de imagen 31">
            <a:extLst>
              <a:ext uri="{FF2B5EF4-FFF2-40B4-BE49-F238E27FC236}">
                <a16:creationId xmlns:a16="http://schemas.microsoft.com/office/drawing/2014/main" id="{C3C69E09-34C6-4B5A-AC63-81D7885067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0163" y="2473325"/>
            <a:ext cx="3375025" cy="3165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15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14E6813-95BF-4094-BE3A-55AF30DE2A90}"/>
              </a:ext>
            </a:extLst>
          </p:cNvPr>
          <p:cNvSpPr/>
          <p:nvPr userDrawn="1"/>
        </p:nvSpPr>
        <p:spPr>
          <a:xfrm>
            <a:off x="0" y="6491771"/>
            <a:ext cx="12192000" cy="366229"/>
          </a:xfrm>
          <a:custGeom>
            <a:avLst/>
            <a:gdLst>
              <a:gd name="connsiteX0" fmla="*/ 0 w 12192000"/>
              <a:gd name="connsiteY0" fmla="*/ 0 h 504825"/>
              <a:gd name="connsiteX1" fmla="*/ 12192000 w 12192000"/>
              <a:gd name="connsiteY1" fmla="*/ 0 h 504825"/>
              <a:gd name="connsiteX2" fmla="*/ 12192000 w 12192000"/>
              <a:gd name="connsiteY2" fmla="*/ 504825 h 504825"/>
              <a:gd name="connsiteX3" fmla="*/ 0 w 12192000"/>
              <a:gd name="connsiteY3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825">
                <a:moveTo>
                  <a:pt x="0" y="0"/>
                </a:moveTo>
                <a:lnTo>
                  <a:pt x="12192000" y="0"/>
                </a:lnTo>
                <a:lnTo>
                  <a:pt x="12192000" y="504825"/>
                </a:lnTo>
                <a:lnTo>
                  <a:pt x="0" y="50482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F1DA5CB-14F7-489D-9C21-E2165BBF793D}"/>
              </a:ext>
            </a:extLst>
          </p:cNvPr>
          <p:cNvSpPr/>
          <p:nvPr userDrawn="1"/>
        </p:nvSpPr>
        <p:spPr>
          <a:xfrm>
            <a:off x="968721" y="245378"/>
            <a:ext cx="10935624" cy="45719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grpSp>
        <p:nvGrpSpPr>
          <p:cNvPr id="11" name="Gráfico 4">
            <a:extLst>
              <a:ext uri="{FF2B5EF4-FFF2-40B4-BE49-F238E27FC236}">
                <a16:creationId xmlns:a16="http://schemas.microsoft.com/office/drawing/2014/main" id="{612D9014-616A-4D33-BCAC-B1C57F270DBE}"/>
              </a:ext>
            </a:extLst>
          </p:cNvPr>
          <p:cNvGrpSpPr/>
          <p:nvPr userDrawn="1"/>
        </p:nvGrpSpPr>
        <p:grpSpPr>
          <a:xfrm>
            <a:off x="327660" y="262255"/>
            <a:ext cx="504190" cy="2062480"/>
            <a:chOff x="327660" y="142875"/>
            <a:chExt cx="504190" cy="2062480"/>
          </a:xfrm>
          <a:solidFill>
            <a:schemeClr val="accent1"/>
          </a:solidFill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6A2D9F50-1C27-4E04-A19E-A8E265EA09D3}"/>
                </a:ext>
              </a:extLst>
            </p:cNvPr>
            <p:cNvSpPr/>
            <p:nvPr/>
          </p:nvSpPr>
          <p:spPr>
            <a:xfrm>
              <a:off x="327660" y="14287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F19C6789-F842-4246-ADE8-304E6A09CD37}"/>
                </a:ext>
              </a:extLst>
            </p:cNvPr>
            <p:cNvSpPr/>
            <p:nvPr/>
          </p:nvSpPr>
          <p:spPr>
            <a:xfrm>
              <a:off x="506095" y="32893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31CA4B0E-F4FC-4BBD-A441-3A93CEE4BB01}"/>
                </a:ext>
              </a:extLst>
            </p:cNvPr>
            <p:cNvSpPr/>
            <p:nvPr/>
          </p:nvSpPr>
          <p:spPr>
            <a:xfrm>
              <a:off x="684530" y="51562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65C42A6-E060-45E0-83E2-AB34710F2571}"/>
                </a:ext>
              </a:extLst>
            </p:cNvPr>
            <p:cNvSpPr/>
            <p:nvPr/>
          </p:nvSpPr>
          <p:spPr>
            <a:xfrm>
              <a:off x="327660" y="52832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C33DCD3C-1DD0-432F-9AFB-5A1740A8CEDC}"/>
                </a:ext>
              </a:extLst>
            </p:cNvPr>
            <p:cNvSpPr/>
            <p:nvPr/>
          </p:nvSpPr>
          <p:spPr>
            <a:xfrm>
              <a:off x="506095" y="7150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8E138861-713D-4A5E-B5D6-7DF4F4A47FB5}"/>
                </a:ext>
              </a:extLst>
            </p:cNvPr>
            <p:cNvSpPr/>
            <p:nvPr/>
          </p:nvSpPr>
          <p:spPr>
            <a:xfrm>
              <a:off x="684530" y="90106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24113F66-4835-4937-80B1-76E7889F7948}"/>
                </a:ext>
              </a:extLst>
            </p:cNvPr>
            <p:cNvSpPr/>
            <p:nvPr/>
          </p:nvSpPr>
          <p:spPr>
            <a:xfrm>
              <a:off x="327660" y="91376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4D4BD05F-DDE9-4B11-93BF-83698C79845A}"/>
                </a:ext>
              </a:extLst>
            </p:cNvPr>
            <p:cNvSpPr/>
            <p:nvPr/>
          </p:nvSpPr>
          <p:spPr>
            <a:xfrm>
              <a:off x="506095" y="110045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63F552BE-9B2A-4717-9D49-AD6AC305B092}"/>
                </a:ext>
              </a:extLst>
            </p:cNvPr>
            <p:cNvSpPr/>
            <p:nvPr/>
          </p:nvSpPr>
          <p:spPr>
            <a:xfrm>
              <a:off x="684530" y="12865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644CC5E5-E5EE-4151-86FD-B76588E9B573}"/>
                </a:ext>
              </a:extLst>
            </p:cNvPr>
            <p:cNvSpPr/>
            <p:nvPr/>
          </p:nvSpPr>
          <p:spPr>
            <a:xfrm>
              <a:off x="327660" y="12992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4E05F055-291B-449D-A43B-4B74F1A203D7}"/>
                </a:ext>
              </a:extLst>
            </p:cNvPr>
            <p:cNvSpPr/>
            <p:nvPr/>
          </p:nvSpPr>
          <p:spPr>
            <a:xfrm>
              <a:off x="506095" y="148590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FF292808-1D6B-4C8C-BD96-DEA7B381D055}"/>
                </a:ext>
              </a:extLst>
            </p:cNvPr>
            <p:cNvSpPr/>
            <p:nvPr/>
          </p:nvSpPr>
          <p:spPr>
            <a:xfrm>
              <a:off x="684530" y="167259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52D3067-FA22-41B9-B349-458466AC2491}"/>
                </a:ext>
              </a:extLst>
            </p:cNvPr>
            <p:cNvSpPr/>
            <p:nvPr/>
          </p:nvSpPr>
          <p:spPr>
            <a:xfrm>
              <a:off x="327660" y="168465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CD4351D8-B064-4E49-8FF3-0CC4D09029A5}"/>
                </a:ext>
              </a:extLst>
            </p:cNvPr>
            <p:cNvSpPr/>
            <p:nvPr/>
          </p:nvSpPr>
          <p:spPr>
            <a:xfrm>
              <a:off x="506095" y="187134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2B5F4B55-D5E8-4807-ACFA-51CC58E44044}"/>
                </a:ext>
              </a:extLst>
            </p:cNvPr>
            <p:cNvSpPr/>
            <p:nvPr/>
          </p:nvSpPr>
          <p:spPr>
            <a:xfrm>
              <a:off x="684530" y="2058034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5AC5FDF5-DBDB-4D11-83D0-C7349251CC07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28" name="Marcador de número de diapositiva 5">
            <a:extLst>
              <a:ext uri="{FF2B5EF4-FFF2-40B4-BE49-F238E27FC236}">
                <a16:creationId xmlns:a16="http://schemas.microsoft.com/office/drawing/2014/main" id="{748086C4-CF94-45DA-A9B2-401DA61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2615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AIN LEAD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0FAB3C61-A6D6-47AF-8D91-F8A10612ED47}"/>
              </a:ext>
            </a:extLst>
          </p:cNvPr>
          <p:cNvGrpSpPr/>
          <p:nvPr userDrawn="1"/>
        </p:nvGrpSpPr>
        <p:grpSpPr>
          <a:xfrm>
            <a:off x="9841865" y="400050"/>
            <a:ext cx="2062479" cy="503554"/>
            <a:chOff x="9841865" y="400050"/>
            <a:chExt cx="2062479" cy="503554"/>
          </a:xfrm>
          <a:solidFill>
            <a:schemeClr val="accent1"/>
          </a:solidFill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7E4EDEE3-1708-439E-8195-7419F72AB5BE}"/>
                </a:ext>
              </a:extLst>
            </p:cNvPr>
            <p:cNvSpPr/>
            <p:nvPr/>
          </p:nvSpPr>
          <p:spPr>
            <a:xfrm>
              <a:off x="984186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88BBA7E3-DC81-4542-B9EF-293ACF2366D3}"/>
                </a:ext>
              </a:extLst>
            </p:cNvPr>
            <p:cNvSpPr/>
            <p:nvPr/>
          </p:nvSpPr>
          <p:spPr>
            <a:xfrm>
              <a:off x="1002855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E07741F4-1B7D-45AC-9005-4E03BADA48FE}"/>
                </a:ext>
              </a:extLst>
            </p:cNvPr>
            <p:cNvSpPr/>
            <p:nvPr/>
          </p:nvSpPr>
          <p:spPr>
            <a:xfrm>
              <a:off x="1021524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55806F82-C5CE-4A66-8E5A-A3B1F20C9378}"/>
                </a:ext>
              </a:extLst>
            </p:cNvPr>
            <p:cNvSpPr/>
            <p:nvPr/>
          </p:nvSpPr>
          <p:spPr>
            <a:xfrm>
              <a:off x="1022731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28757D4-09CB-4DF1-A2BC-4C9A842EDE8D}"/>
                </a:ext>
              </a:extLst>
            </p:cNvPr>
            <p:cNvSpPr/>
            <p:nvPr/>
          </p:nvSpPr>
          <p:spPr>
            <a:xfrm>
              <a:off x="1041400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4F910A3D-00FB-40A5-AB3C-C394DB2A8248}"/>
                </a:ext>
              </a:extLst>
            </p:cNvPr>
            <p:cNvSpPr/>
            <p:nvPr/>
          </p:nvSpPr>
          <p:spPr>
            <a:xfrm>
              <a:off x="1060069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5646834B-D22D-4551-8A86-41CD75D7269C}"/>
                </a:ext>
              </a:extLst>
            </p:cNvPr>
            <p:cNvSpPr/>
            <p:nvPr/>
          </p:nvSpPr>
          <p:spPr>
            <a:xfrm>
              <a:off x="1061339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DC15E123-C4CA-4755-8B86-E00487C097C7}"/>
                </a:ext>
              </a:extLst>
            </p:cNvPr>
            <p:cNvSpPr/>
            <p:nvPr/>
          </p:nvSpPr>
          <p:spPr>
            <a:xfrm>
              <a:off x="1079944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C2D0B662-26FD-4F0F-9D43-3ACBA4BF2AE9}"/>
                </a:ext>
              </a:extLst>
            </p:cNvPr>
            <p:cNvSpPr/>
            <p:nvPr/>
          </p:nvSpPr>
          <p:spPr>
            <a:xfrm>
              <a:off x="1098613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1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79E772D1-7A69-425B-8293-8419022D827A}"/>
                </a:ext>
              </a:extLst>
            </p:cNvPr>
            <p:cNvSpPr/>
            <p:nvPr/>
          </p:nvSpPr>
          <p:spPr>
            <a:xfrm>
              <a:off x="1099883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16349C93-6667-4D2F-86BE-CB70A5269B35}"/>
                </a:ext>
              </a:extLst>
            </p:cNvPr>
            <p:cNvSpPr/>
            <p:nvPr/>
          </p:nvSpPr>
          <p:spPr>
            <a:xfrm>
              <a:off x="1118489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E86304C3-88FF-41DC-A1D8-3106CF30F7FD}"/>
                </a:ext>
              </a:extLst>
            </p:cNvPr>
            <p:cNvSpPr/>
            <p:nvPr/>
          </p:nvSpPr>
          <p:spPr>
            <a:xfrm>
              <a:off x="1137158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9E3EAF16-EDFA-456B-A139-3E5D70030C8C}"/>
                </a:ext>
              </a:extLst>
            </p:cNvPr>
            <p:cNvSpPr/>
            <p:nvPr/>
          </p:nvSpPr>
          <p:spPr>
            <a:xfrm>
              <a:off x="1138428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B7822F16-5817-4A4F-8524-0FA0022E3A18}"/>
                </a:ext>
              </a:extLst>
            </p:cNvPr>
            <p:cNvSpPr/>
            <p:nvPr/>
          </p:nvSpPr>
          <p:spPr>
            <a:xfrm>
              <a:off x="1157097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DB1AB80C-A4B1-4C1C-BCC8-9A3451703550}"/>
                </a:ext>
              </a:extLst>
            </p:cNvPr>
            <p:cNvSpPr/>
            <p:nvPr/>
          </p:nvSpPr>
          <p:spPr>
            <a:xfrm>
              <a:off x="1175702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C8424945-BE40-49E1-8366-CB60289B3628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0372326-AE21-42C8-85A1-2077EB7C8D49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grpSp>
        <p:nvGrpSpPr>
          <p:cNvPr id="27" name="Gráfico 73">
            <a:extLst>
              <a:ext uri="{FF2B5EF4-FFF2-40B4-BE49-F238E27FC236}">
                <a16:creationId xmlns:a16="http://schemas.microsoft.com/office/drawing/2014/main" id="{5001E77A-4C5F-4189-BFA5-F7CCB448A076}"/>
              </a:ext>
            </a:extLst>
          </p:cNvPr>
          <p:cNvGrpSpPr/>
          <p:nvPr userDrawn="1"/>
        </p:nvGrpSpPr>
        <p:grpSpPr>
          <a:xfrm>
            <a:off x="10748008" y="5493002"/>
            <a:ext cx="1443991" cy="1364998"/>
            <a:chOff x="7666726" y="4253229"/>
            <a:chExt cx="2176462" cy="2057400"/>
          </a:xfrm>
          <a:solidFill>
            <a:srgbClr val="658DC5"/>
          </a:solidFill>
        </p:grpSpPr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583EB990-6381-4DD9-B5A6-FB5016FC945F}"/>
                </a:ext>
              </a:extLst>
            </p:cNvPr>
            <p:cNvSpPr/>
            <p:nvPr/>
          </p:nvSpPr>
          <p:spPr>
            <a:xfrm>
              <a:off x="8047726" y="4634229"/>
              <a:ext cx="1794509" cy="1675447"/>
            </a:xfrm>
            <a:custGeom>
              <a:avLst/>
              <a:gdLst>
                <a:gd name="connsiteX0" fmla="*/ 9525 w 1794509"/>
                <a:gd name="connsiteY0" fmla="*/ 918210 h 1675447"/>
                <a:gd name="connsiteX1" fmla="*/ 918210 w 1794509"/>
                <a:gd name="connsiteY1" fmla="*/ 9525 h 1675447"/>
                <a:gd name="connsiteX2" fmla="*/ 1794510 w 1794509"/>
                <a:gd name="connsiteY2" fmla="*/ 677228 h 1675447"/>
                <a:gd name="connsiteX3" fmla="*/ 1794510 w 1794509"/>
                <a:gd name="connsiteY3" fmla="*/ 643890 h 1675447"/>
                <a:gd name="connsiteX4" fmla="*/ 918210 w 1794509"/>
                <a:gd name="connsiteY4" fmla="*/ 0 h 1675447"/>
                <a:gd name="connsiteX5" fmla="*/ 0 w 1794509"/>
                <a:gd name="connsiteY5" fmla="*/ 918210 h 1675447"/>
                <a:gd name="connsiteX6" fmla="*/ 400050 w 1794509"/>
                <a:gd name="connsiteY6" fmla="*/ 1675448 h 1675447"/>
                <a:gd name="connsiteX7" fmla="*/ 417195 w 1794509"/>
                <a:gd name="connsiteY7" fmla="*/ 1675448 h 1675447"/>
                <a:gd name="connsiteX8" fmla="*/ 9525 w 1794509"/>
                <a:gd name="connsiteY8" fmla="*/ 918210 h 167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509" h="1675447">
                  <a:moveTo>
                    <a:pt x="9525" y="918210"/>
                  </a:moveTo>
                  <a:cubicBezTo>
                    <a:pt x="9525" y="417195"/>
                    <a:pt x="417195" y="9525"/>
                    <a:pt x="918210" y="9525"/>
                  </a:cubicBezTo>
                  <a:cubicBezTo>
                    <a:pt x="1336358" y="9525"/>
                    <a:pt x="1688783" y="292417"/>
                    <a:pt x="1794510" y="677228"/>
                  </a:cubicBezTo>
                  <a:lnTo>
                    <a:pt x="1794510" y="643890"/>
                  </a:lnTo>
                  <a:cubicBezTo>
                    <a:pt x="1677353" y="271463"/>
                    <a:pt x="1328738" y="0"/>
                    <a:pt x="918210" y="0"/>
                  </a:cubicBezTo>
                  <a:cubicBezTo>
                    <a:pt x="412433" y="0"/>
                    <a:pt x="0" y="412433"/>
                    <a:pt x="0" y="918210"/>
                  </a:cubicBezTo>
                  <a:cubicBezTo>
                    <a:pt x="0" y="1232535"/>
                    <a:pt x="158115" y="1509713"/>
                    <a:pt x="400050" y="1675448"/>
                  </a:cubicBezTo>
                  <a:lnTo>
                    <a:pt x="417195" y="1675448"/>
                  </a:lnTo>
                  <a:cubicBezTo>
                    <a:pt x="171450" y="1513523"/>
                    <a:pt x="9525" y="1234440"/>
                    <a:pt x="9525" y="91821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A09A1D48-26E2-4846-9DDC-19B1DCC86167}"/>
                </a:ext>
              </a:extLst>
            </p:cNvPr>
            <p:cNvSpPr/>
            <p:nvPr/>
          </p:nvSpPr>
          <p:spPr>
            <a:xfrm>
              <a:off x="8333476" y="4919979"/>
              <a:ext cx="1264920" cy="1264920"/>
            </a:xfrm>
            <a:custGeom>
              <a:avLst/>
              <a:gdLst>
                <a:gd name="connsiteX0" fmla="*/ 632460 w 1264920"/>
                <a:gd name="connsiteY0" fmla="*/ 0 h 1264920"/>
                <a:gd name="connsiteX1" fmla="*/ 0 w 1264920"/>
                <a:gd name="connsiteY1" fmla="*/ 632460 h 1264920"/>
                <a:gd name="connsiteX2" fmla="*/ 632460 w 1264920"/>
                <a:gd name="connsiteY2" fmla="*/ 1264920 h 1264920"/>
                <a:gd name="connsiteX3" fmla="*/ 1264920 w 1264920"/>
                <a:gd name="connsiteY3" fmla="*/ 632460 h 1264920"/>
                <a:gd name="connsiteX4" fmla="*/ 632460 w 1264920"/>
                <a:gd name="connsiteY4" fmla="*/ 0 h 1264920"/>
                <a:gd name="connsiteX5" fmla="*/ 632460 w 1264920"/>
                <a:gd name="connsiteY5" fmla="*/ 1256348 h 1264920"/>
                <a:gd name="connsiteX6" fmla="*/ 9525 w 1264920"/>
                <a:gd name="connsiteY6" fmla="*/ 633413 h 1264920"/>
                <a:gd name="connsiteX7" fmla="*/ 632460 w 1264920"/>
                <a:gd name="connsiteY7" fmla="*/ 9525 h 1264920"/>
                <a:gd name="connsiteX8" fmla="*/ 1255395 w 1264920"/>
                <a:gd name="connsiteY8" fmla="*/ 632460 h 1264920"/>
                <a:gd name="connsiteX9" fmla="*/ 632460 w 1264920"/>
                <a:gd name="connsiteY9" fmla="*/ 1256348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920" h="1264920">
                  <a:moveTo>
                    <a:pt x="632460" y="0"/>
                  </a:moveTo>
                  <a:cubicBezTo>
                    <a:pt x="283845" y="0"/>
                    <a:pt x="0" y="283845"/>
                    <a:pt x="0" y="632460"/>
                  </a:cubicBezTo>
                  <a:cubicBezTo>
                    <a:pt x="0" y="981075"/>
                    <a:pt x="283845" y="1264920"/>
                    <a:pt x="632460" y="1264920"/>
                  </a:cubicBezTo>
                  <a:cubicBezTo>
                    <a:pt x="981075" y="1264920"/>
                    <a:pt x="1264920" y="981075"/>
                    <a:pt x="1264920" y="632460"/>
                  </a:cubicBezTo>
                  <a:cubicBezTo>
                    <a:pt x="1264920" y="283845"/>
                    <a:pt x="982028" y="0"/>
                    <a:pt x="632460" y="0"/>
                  </a:cubicBezTo>
                  <a:close/>
                  <a:moveTo>
                    <a:pt x="632460" y="1256348"/>
                  </a:moveTo>
                  <a:cubicBezTo>
                    <a:pt x="288608" y="1256348"/>
                    <a:pt x="9525" y="976313"/>
                    <a:pt x="9525" y="633413"/>
                  </a:cubicBezTo>
                  <a:cubicBezTo>
                    <a:pt x="9525" y="290513"/>
                    <a:pt x="289560" y="9525"/>
                    <a:pt x="632460" y="9525"/>
                  </a:cubicBezTo>
                  <a:cubicBezTo>
                    <a:pt x="975360" y="9525"/>
                    <a:pt x="1255395" y="289560"/>
                    <a:pt x="1255395" y="632460"/>
                  </a:cubicBezTo>
                  <a:cubicBezTo>
                    <a:pt x="1255395" y="975360"/>
                    <a:pt x="976313" y="1256348"/>
                    <a:pt x="632460" y="1256348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7EF43A8D-F89B-4418-B35B-5961C806BE38}"/>
                </a:ext>
              </a:extLst>
            </p:cNvPr>
            <p:cNvSpPr/>
            <p:nvPr/>
          </p:nvSpPr>
          <p:spPr>
            <a:xfrm>
              <a:off x="8142976" y="4729479"/>
              <a:ext cx="1646872" cy="1580197"/>
            </a:xfrm>
            <a:custGeom>
              <a:avLst/>
              <a:gdLst>
                <a:gd name="connsiteX0" fmla="*/ 1646873 w 1646872"/>
                <a:gd name="connsiteY0" fmla="*/ 822960 h 1580197"/>
                <a:gd name="connsiteX1" fmla="*/ 823913 w 1646872"/>
                <a:gd name="connsiteY1" fmla="*/ 0 h 1580197"/>
                <a:gd name="connsiteX2" fmla="*/ 0 w 1646872"/>
                <a:gd name="connsiteY2" fmla="*/ 822960 h 1580197"/>
                <a:gd name="connsiteX3" fmla="*/ 501015 w 1646872"/>
                <a:gd name="connsiteY3" fmla="*/ 1580198 h 1580197"/>
                <a:gd name="connsiteX4" fmla="*/ 526733 w 1646872"/>
                <a:gd name="connsiteY4" fmla="*/ 1580198 h 1580197"/>
                <a:gd name="connsiteX5" fmla="*/ 9525 w 1646872"/>
                <a:gd name="connsiteY5" fmla="*/ 822960 h 1580197"/>
                <a:gd name="connsiteX6" fmla="*/ 822960 w 1646872"/>
                <a:gd name="connsiteY6" fmla="*/ 9525 h 1580197"/>
                <a:gd name="connsiteX7" fmla="*/ 1636395 w 1646872"/>
                <a:gd name="connsiteY7" fmla="*/ 822960 h 1580197"/>
                <a:gd name="connsiteX8" fmla="*/ 1119188 w 1646872"/>
                <a:gd name="connsiteY8" fmla="*/ 1580198 h 1580197"/>
                <a:gd name="connsiteX9" fmla="*/ 1144905 w 1646872"/>
                <a:gd name="connsiteY9" fmla="*/ 1580198 h 1580197"/>
                <a:gd name="connsiteX10" fmla="*/ 1646873 w 1646872"/>
                <a:gd name="connsiteY10" fmla="*/ 822960 h 158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6872" h="1580197">
                  <a:moveTo>
                    <a:pt x="1646873" y="822960"/>
                  </a:moveTo>
                  <a:cubicBezTo>
                    <a:pt x="1646873" y="368617"/>
                    <a:pt x="1277303" y="0"/>
                    <a:pt x="823913" y="0"/>
                  </a:cubicBezTo>
                  <a:cubicBezTo>
                    <a:pt x="370523" y="0"/>
                    <a:pt x="0" y="369570"/>
                    <a:pt x="0" y="822960"/>
                  </a:cubicBezTo>
                  <a:cubicBezTo>
                    <a:pt x="0" y="1163003"/>
                    <a:pt x="206692" y="1455420"/>
                    <a:pt x="501015" y="1580198"/>
                  </a:cubicBezTo>
                  <a:lnTo>
                    <a:pt x="526733" y="1580198"/>
                  </a:lnTo>
                  <a:cubicBezTo>
                    <a:pt x="224790" y="1462088"/>
                    <a:pt x="9525" y="1167765"/>
                    <a:pt x="9525" y="822960"/>
                  </a:cubicBezTo>
                  <a:cubicBezTo>
                    <a:pt x="9525" y="374333"/>
                    <a:pt x="374333" y="9525"/>
                    <a:pt x="822960" y="9525"/>
                  </a:cubicBezTo>
                  <a:cubicBezTo>
                    <a:pt x="1271588" y="9525"/>
                    <a:pt x="1636395" y="374333"/>
                    <a:pt x="1636395" y="822960"/>
                  </a:cubicBezTo>
                  <a:cubicBezTo>
                    <a:pt x="1636395" y="1166813"/>
                    <a:pt x="1421130" y="1462088"/>
                    <a:pt x="1119188" y="1580198"/>
                  </a:cubicBezTo>
                  <a:lnTo>
                    <a:pt x="1144905" y="1580198"/>
                  </a:lnTo>
                  <a:cubicBezTo>
                    <a:pt x="1439228" y="1455420"/>
                    <a:pt x="1646873" y="1163003"/>
                    <a:pt x="1646873" y="82296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CEFD36C0-A33B-4282-B70E-AA46E87F3C00}"/>
                </a:ext>
              </a:extLst>
            </p:cNvPr>
            <p:cNvSpPr/>
            <p:nvPr/>
          </p:nvSpPr>
          <p:spPr>
            <a:xfrm>
              <a:off x="7952476" y="4538979"/>
              <a:ext cx="1889759" cy="1770697"/>
            </a:xfrm>
            <a:custGeom>
              <a:avLst/>
              <a:gdLst>
                <a:gd name="connsiteX0" fmla="*/ 9525 w 1889759"/>
                <a:gd name="connsiteY0" fmla="*/ 1013460 h 1770697"/>
                <a:gd name="connsiteX1" fmla="*/ 1013460 w 1889759"/>
                <a:gd name="connsiteY1" fmla="*/ 9525 h 1770697"/>
                <a:gd name="connsiteX2" fmla="*/ 1889760 w 1889759"/>
                <a:gd name="connsiteY2" fmla="*/ 523875 h 1770697"/>
                <a:gd name="connsiteX3" fmla="*/ 1889760 w 1889759"/>
                <a:gd name="connsiteY3" fmla="*/ 504825 h 1770697"/>
                <a:gd name="connsiteX4" fmla="*/ 1013460 w 1889759"/>
                <a:gd name="connsiteY4" fmla="*/ 0 h 1770697"/>
                <a:gd name="connsiteX5" fmla="*/ 0 w 1889759"/>
                <a:gd name="connsiteY5" fmla="*/ 1013460 h 1770697"/>
                <a:gd name="connsiteX6" fmla="*/ 340995 w 1889759"/>
                <a:gd name="connsiteY6" fmla="*/ 1770698 h 1770697"/>
                <a:gd name="connsiteX7" fmla="*/ 355283 w 1889759"/>
                <a:gd name="connsiteY7" fmla="*/ 1770698 h 1770697"/>
                <a:gd name="connsiteX8" fmla="*/ 9525 w 1889759"/>
                <a:gd name="connsiteY8" fmla="*/ 1013460 h 17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9759" h="1770697">
                  <a:moveTo>
                    <a:pt x="9525" y="1013460"/>
                  </a:moveTo>
                  <a:cubicBezTo>
                    <a:pt x="9525" y="460058"/>
                    <a:pt x="460058" y="9525"/>
                    <a:pt x="1013460" y="9525"/>
                  </a:cubicBezTo>
                  <a:cubicBezTo>
                    <a:pt x="1389698" y="9525"/>
                    <a:pt x="1717358" y="217170"/>
                    <a:pt x="1889760" y="523875"/>
                  </a:cubicBezTo>
                  <a:lnTo>
                    <a:pt x="1889760" y="504825"/>
                  </a:lnTo>
                  <a:cubicBezTo>
                    <a:pt x="1713548" y="202883"/>
                    <a:pt x="1386840" y="0"/>
                    <a:pt x="1013460" y="0"/>
                  </a:cubicBezTo>
                  <a:cubicBezTo>
                    <a:pt x="454342" y="0"/>
                    <a:pt x="0" y="454342"/>
                    <a:pt x="0" y="1013460"/>
                  </a:cubicBezTo>
                  <a:cubicBezTo>
                    <a:pt x="0" y="1314450"/>
                    <a:pt x="132398" y="1584960"/>
                    <a:pt x="340995" y="1770698"/>
                  </a:cubicBezTo>
                  <a:lnTo>
                    <a:pt x="355283" y="1770698"/>
                  </a:lnTo>
                  <a:cubicBezTo>
                    <a:pt x="143827" y="1586865"/>
                    <a:pt x="9525" y="1315403"/>
                    <a:pt x="9525" y="101346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27DFB366-2A0D-469D-A6F8-6C64CFFF9801}"/>
                </a:ext>
              </a:extLst>
            </p:cNvPr>
            <p:cNvSpPr/>
            <p:nvPr/>
          </p:nvSpPr>
          <p:spPr>
            <a:xfrm>
              <a:off x="9624113" y="6042024"/>
              <a:ext cx="218122" cy="267652"/>
            </a:xfrm>
            <a:custGeom>
              <a:avLst/>
              <a:gdLst>
                <a:gd name="connsiteX0" fmla="*/ 218122 w 218122"/>
                <a:gd name="connsiteY0" fmla="*/ 0 h 267652"/>
                <a:gd name="connsiteX1" fmla="*/ 0 w 218122"/>
                <a:gd name="connsiteY1" fmla="*/ 267652 h 267652"/>
                <a:gd name="connsiteX2" fmla="*/ 14288 w 218122"/>
                <a:gd name="connsiteY2" fmla="*/ 267652 h 267652"/>
                <a:gd name="connsiteX3" fmla="*/ 218122 w 218122"/>
                <a:gd name="connsiteY3" fmla="*/ 19050 h 267652"/>
                <a:gd name="connsiteX4" fmla="*/ 218122 w 218122"/>
                <a:gd name="connsiteY4" fmla="*/ 0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22" h="267652">
                  <a:moveTo>
                    <a:pt x="218122" y="0"/>
                  </a:moveTo>
                  <a:cubicBezTo>
                    <a:pt x="160972" y="100965"/>
                    <a:pt x="87630" y="192405"/>
                    <a:pt x="0" y="267652"/>
                  </a:cubicBezTo>
                  <a:lnTo>
                    <a:pt x="14288" y="267652"/>
                  </a:lnTo>
                  <a:cubicBezTo>
                    <a:pt x="94297" y="196215"/>
                    <a:pt x="163830" y="112395"/>
                    <a:pt x="218122" y="19050"/>
                  </a:cubicBezTo>
                  <a:lnTo>
                    <a:pt x="218122" y="0"/>
                  </a:ln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47F19F0C-21B2-4425-AFC3-7055A4AA25C8}"/>
                </a:ext>
              </a:extLst>
            </p:cNvPr>
            <p:cNvSpPr/>
            <p:nvPr/>
          </p:nvSpPr>
          <p:spPr>
            <a:xfrm>
              <a:off x="9762226" y="6215379"/>
              <a:ext cx="80962" cy="95250"/>
            </a:xfrm>
            <a:custGeom>
              <a:avLst/>
              <a:gdLst>
                <a:gd name="connsiteX0" fmla="*/ 0 w 80962"/>
                <a:gd name="connsiteY0" fmla="*/ 95250 h 95250"/>
                <a:gd name="connsiteX1" fmla="*/ 13335 w 80962"/>
                <a:gd name="connsiteY1" fmla="*/ 95250 h 95250"/>
                <a:gd name="connsiteX2" fmla="*/ 80963 w 80962"/>
                <a:gd name="connsiteY2" fmla="*/ 16192 h 95250"/>
                <a:gd name="connsiteX3" fmla="*/ 80963 w 80962"/>
                <a:gd name="connsiteY3" fmla="*/ 0 h 95250"/>
                <a:gd name="connsiteX4" fmla="*/ 0 w 80962"/>
                <a:gd name="connsiteY4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62" h="95250">
                  <a:moveTo>
                    <a:pt x="0" y="95250"/>
                  </a:moveTo>
                  <a:lnTo>
                    <a:pt x="13335" y="95250"/>
                  </a:lnTo>
                  <a:cubicBezTo>
                    <a:pt x="37147" y="69533"/>
                    <a:pt x="59055" y="43815"/>
                    <a:pt x="80963" y="16192"/>
                  </a:cubicBezTo>
                  <a:lnTo>
                    <a:pt x="80963" y="0"/>
                  </a:lnTo>
                  <a:cubicBezTo>
                    <a:pt x="55245" y="33338"/>
                    <a:pt x="28575" y="64770"/>
                    <a:pt x="0" y="9525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013E369A-A5D4-445C-9365-B77B3E9D9A47}"/>
                </a:ext>
              </a:extLst>
            </p:cNvPr>
            <p:cNvSpPr/>
            <p:nvPr/>
          </p:nvSpPr>
          <p:spPr>
            <a:xfrm>
              <a:off x="7666726" y="4253229"/>
              <a:ext cx="2175509" cy="2057400"/>
            </a:xfrm>
            <a:custGeom>
              <a:avLst/>
              <a:gdLst>
                <a:gd name="connsiteX0" fmla="*/ 256223 w 2175509"/>
                <a:gd name="connsiteY0" fmla="*/ 2057400 h 2057400"/>
                <a:gd name="connsiteX1" fmla="*/ 9525 w 2175509"/>
                <a:gd name="connsiteY1" fmla="*/ 1299210 h 2057400"/>
                <a:gd name="connsiteX2" fmla="*/ 1299210 w 2175509"/>
                <a:gd name="connsiteY2" fmla="*/ 9525 h 2057400"/>
                <a:gd name="connsiteX3" fmla="*/ 2175510 w 2175509"/>
                <a:gd name="connsiteY3" fmla="*/ 354330 h 2057400"/>
                <a:gd name="connsiteX4" fmla="*/ 2175510 w 2175509"/>
                <a:gd name="connsiteY4" fmla="*/ 340995 h 2057400"/>
                <a:gd name="connsiteX5" fmla="*/ 1299210 w 2175509"/>
                <a:gd name="connsiteY5" fmla="*/ 0 h 2057400"/>
                <a:gd name="connsiteX6" fmla="*/ 0 w 2175509"/>
                <a:gd name="connsiteY6" fmla="*/ 1299210 h 2057400"/>
                <a:gd name="connsiteX7" fmla="*/ 244793 w 2175509"/>
                <a:gd name="connsiteY7" fmla="*/ 2056448 h 2057400"/>
                <a:gd name="connsiteX8" fmla="*/ 256223 w 2175509"/>
                <a:gd name="connsiteY8" fmla="*/ 2056448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5509" h="2057400">
                  <a:moveTo>
                    <a:pt x="256223" y="2057400"/>
                  </a:moveTo>
                  <a:cubicBezTo>
                    <a:pt x="100965" y="1844040"/>
                    <a:pt x="9525" y="1582103"/>
                    <a:pt x="9525" y="1299210"/>
                  </a:cubicBezTo>
                  <a:cubicBezTo>
                    <a:pt x="9525" y="588645"/>
                    <a:pt x="588645" y="9525"/>
                    <a:pt x="1299210" y="9525"/>
                  </a:cubicBezTo>
                  <a:cubicBezTo>
                    <a:pt x="1637348" y="9525"/>
                    <a:pt x="1945005" y="140018"/>
                    <a:pt x="2175510" y="354330"/>
                  </a:cubicBezTo>
                  <a:lnTo>
                    <a:pt x="2175510" y="340995"/>
                  </a:lnTo>
                  <a:cubicBezTo>
                    <a:pt x="1945005" y="129540"/>
                    <a:pt x="1637348" y="0"/>
                    <a:pt x="1299210" y="0"/>
                  </a:cubicBezTo>
                  <a:cubicBezTo>
                    <a:pt x="582930" y="0"/>
                    <a:pt x="0" y="582930"/>
                    <a:pt x="0" y="1299210"/>
                  </a:cubicBezTo>
                  <a:cubicBezTo>
                    <a:pt x="0" y="1582103"/>
                    <a:pt x="90488" y="1843088"/>
                    <a:pt x="244793" y="2056448"/>
                  </a:cubicBezTo>
                  <a:lnTo>
                    <a:pt x="256223" y="2056448"/>
                  </a:ln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BAAD395-5C42-43BF-8C77-832124110DCE}"/>
                </a:ext>
              </a:extLst>
            </p:cNvPr>
            <p:cNvSpPr/>
            <p:nvPr/>
          </p:nvSpPr>
          <p:spPr>
            <a:xfrm>
              <a:off x="7761976" y="4348479"/>
              <a:ext cx="2080259" cy="1961197"/>
            </a:xfrm>
            <a:custGeom>
              <a:avLst/>
              <a:gdLst>
                <a:gd name="connsiteX0" fmla="*/ 1203960 w 2080259"/>
                <a:gd name="connsiteY0" fmla="*/ 0 h 1961197"/>
                <a:gd name="connsiteX1" fmla="*/ 0 w 2080259"/>
                <a:gd name="connsiteY1" fmla="*/ 1203960 h 1961197"/>
                <a:gd name="connsiteX2" fmla="*/ 268605 w 2080259"/>
                <a:gd name="connsiteY2" fmla="*/ 1961198 h 1961197"/>
                <a:gd name="connsiteX3" fmla="*/ 280988 w 2080259"/>
                <a:gd name="connsiteY3" fmla="*/ 1961198 h 1961197"/>
                <a:gd name="connsiteX4" fmla="*/ 9525 w 2080259"/>
                <a:gd name="connsiteY4" fmla="*/ 1203960 h 1961197"/>
                <a:gd name="connsiteX5" fmla="*/ 1203960 w 2080259"/>
                <a:gd name="connsiteY5" fmla="*/ 9525 h 1961197"/>
                <a:gd name="connsiteX6" fmla="*/ 2080260 w 2080259"/>
                <a:gd name="connsiteY6" fmla="*/ 393383 h 1961197"/>
                <a:gd name="connsiteX7" fmla="*/ 2080260 w 2080259"/>
                <a:gd name="connsiteY7" fmla="*/ 379095 h 1961197"/>
                <a:gd name="connsiteX8" fmla="*/ 1203960 w 2080259"/>
                <a:gd name="connsiteY8" fmla="*/ 0 h 196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259" h="1961197">
                  <a:moveTo>
                    <a:pt x="1203960" y="0"/>
                  </a:moveTo>
                  <a:cubicBezTo>
                    <a:pt x="540068" y="0"/>
                    <a:pt x="0" y="540068"/>
                    <a:pt x="0" y="1203960"/>
                  </a:cubicBezTo>
                  <a:cubicBezTo>
                    <a:pt x="0" y="1490663"/>
                    <a:pt x="100965" y="1754505"/>
                    <a:pt x="268605" y="1961198"/>
                  </a:cubicBezTo>
                  <a:lnTo>
                    <a:pt x="280988" y="1961198"/>
                  </a:lnTo>
                  <a:cubicBezTo>
                    <a:pt x="111443" y="1755458"/>
                    <a:pt x="9525" y="1491615"/>
                    <a:pt x="9525" y="1203960"/>
                  </a:cubicBezTo>
                  <a:cubicBezTo>
                    <a:pt x="9525" y="545783"/>
                    <a:pt x="545783" y="9525"/>
                    <a:pt x="1203960" y="9525"/>
                  </a:cubicBezTo>
                  <a:cubicBezTo>
                    <a:pt x="1549718" y="9525"/>
                    <a:pt x="1862138" y="157163"/>
                    <a:pt x="2080260" y="393383"/>
                  </a:cubicBezTo>
                  <a:lnTo>
                    <a:pt x="2080260" y="379095"/>
                  </a:lnTo>
                  <a:cubicBezTo>
                    <a:pt x="1861185" y="145733"/>
                    <a:pt x="1549718" y="0"/>
                    <a:pt x="1203960" y="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99414F67-E8F0-4AE2-9B0F-C6AB67120354}"/>
                </a:ext>
              </a:extLst>
            </p:cNvPr>
            <p:cNvSpPr/>
            <p:nvPr/>
          </p:nvSpPr>
          <p:spPr>
            <a:xfrm>
              <a:off x="7857226" y="4443729"/>
              <a:ext cx="1985009" cy="1865947"/>
            </a:xfrm>
            <a:custGeom>
              <a:avLst/>
              <a:gdLst>
                <a:gd name="connsiteX0" fmla="*/ 1108710 w 1985009"/>
                <a:gd name="connsiteY0" fmla="*/ 0 h 1865947"/>
                <a:gd name="connsiteX1" fmla="*/ 0 w 1985009"/>
                <a:gd name="connsiteY1" fmla="*/ 1108710 h 1865947"/>
                <a:gd name="connsiteX2" fmla="*/ 300038 w 1985009"/>
                <a:gd name="connsiteY2" fmla="*/ 1865948 h 1865947"/>
                <a:gd name="connsiteX3" fmla="*/ 313373 w 1985009"/>
                <a:gd name="connsiteY3" fmla="*/ 1865948 h 1865947"/>
                <a:gd name="connsiteX4" fmla="*/ 9525 w 1985009"/>
                <a:gd name="connsiteY4" fmla="*/ 1108710 h 1865947"/>
                <a:gd name="connsiteX5" fmla="*/ 1108710 w 1985009"/>
                <a:gd name="connsiteY5" fmla="*/ 9525 h 1865947"/>
                <a:gd name="connsiteX6" fmla="*/ 1985010 w 1985009"/>
                <a:gd name="connsiteY6" fmla="*/ 445770 h 1865947"/>
                <a:gd name="connsiteX7" fmla="*/ 1985010 w 1985009"/>
                <a:gd name="connsiteY7" fmla="*/ 430530 h 1865947"/>
                <a:gd name="connsiteX8" fmla="*/ 1108710 w 1985009"/>
                <a:gd name="connsiteY8" fmla="*/ 0 h 186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009" h="1865947">
                  <a:moveTo>
                    <a:pt x="1108710" y="0"/>
                  </a:moveTo>
                  <a:cubicBezTo>
                    <a:pt x="497205" y="0"/>
                    <a:pt x="0" y="497205"/>
                    <a:pt x="0" y="1108710"/>
                  </a:cubicBezTo>
                  <a:cubicBezTo>
                    <a:pt x="0" y="1401128"/>
                    <a:pt x="114300" y="1667828"/>
                    <a:pt x="300038" y="1865948"/>
                  </a:cubicBezTo>
                  <a:lnTo>
                    <a:pt x="313373" y="1865948"/>
                  </a:lnTo>
                  <a:cubicBezTo>
                    <a:pt x="124777" y="1669733"/>
                    <a:pt x="9525" y="1402080"/>
                    <a:pt x="9525" y="1108710"/>
                  </a:cubicBezTo>
                  <a:cubicBezTo>
                    <a:pt x="9525" y="502920"/>
                    <a:pt x="502920" y="9525"/>
                    <a:pt x="1108710" y="9525"/>
                  </a:cubicBezTo>
                  <a:cubicBezTo>
                    <a:pt x="1465898" y="9525"/>
                    <a:pt x="1784033" y="180975"/>
                    <a:pt x="1985010" y="445770"/>
                  </a:cubicBezTo>
                  <a:lnTo>
                    <a:pt x="1985010" y="430530"/>
                  </a:lnTo>
                  <a:cubicBezTo>
                    <a:pt x="1782128" y="168593"/>
                    <a:pt x="1464945" y="0"/>
                    <a:pt x="1108710" y="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BEFF662F-2D03-4B84-BA40-7B8B63A6FFB5}"/>
                </a:ext>
              </a:extLst>
            </p:cNvPr>
            <p:cNvSpPr/>
            <p:nvPr/>
          </p:nvSpPr>
          <p:spPr>
            <a:xfrm>
              <a:off x="8238226" y="4824729"/>
              <a:ext cx="1455420" cy="1455420"/>
            </a:xfrm>
            <a:custGeom>
              <a:avLst/>
              <a:gdLst>
                <a:gd name="connsiteX0" fmla="*/ 727710 w 1455420"/>
                <a:gd name="connsiteY0" fmla="*/ 0 h 1455420"/>
                <a:gd name="connsiteX1" fmla="*/ 0 w 1455420"/>
                <a:gd name="connsiteY1" fmla="*/ 727710 h 1455420"/>
                <a:gd name="connsiteX2" fmla="*/ 727710 w 1455420"/>
                <a:gd name="connsiteY2" fmla="*/ 1455420 h 1455420"/>
                <a:gd name="connsiteX3" fmla="*/ 1455420 w 1455420"/>
                <a:gd name="connsiteY3" fmla="*/ 727710 h 1455420"/>
                <a:gd name="connsiteX4" fmla="*/ 727710 w 1455420"/>
                <a:gd name="connsiteY4" fmla="*/ 0 h 1455420"/>
                <a:gd name="connsiteX5" fmla="*/ 727710 w 1455420"/>
                <a:gd name="connsiteY5" fmla="*/ 1446848 h 1455420"/>
                <a:gd name="connsiteX6" fmla="*/ 9525 w 1455420"/>
                <a:gd name="connsiteY6" fmla="*/ 727710 h 1455420"/>
                <a:gd name="connsiteX7" fmla="*/ 727710 w 1455420"/>
                <a:gd name="connsiteY7" fmla="*/ 9525 h 1455420"/>
                <a:gd name="connsiteX8" fmla="*/ 1445895 w 1455420"/>
                <a:gd name="connsiteY8" fmla="*/ 727710 h 1455420"/>
                <a:gd name="connsiteX9" fmla="*/ 727710 w 1455420"/>
                <a:gd name="connsiteY9" fmla="*/ 1446848 h 145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5420" h="1455420">
                  <a:moveTo>
                    <a:pt x="727710" y="0"/>
                  </a:moveTo>
                  <a:cubicBezTo>
                    <a:pt x="326708" y="0"/>
                    <a:pt x="0" y="326708"/>
                    <a:pt x="0" y="727710"/>
                  </a:cubicBezTo>
                  <a:cubicBezTo>
                    <a:pt x="0" y="1128713"/>
                    <a:pt x="326708" y="1455420"/>
                    <a:pt x="727710" y="1455420"/>
                  </a:cubicBezTo>
                  <a:cubicBezTo>
                    <a:pt x="1128713" y="1455420"/>
                    <a:pt x="1455420" y="1128713"/>
                    <a:pt x="1455420" y="727710"/>
                  </a:cubicBezTo>
                  <a:cubicBezTo>
                    <a:pt x="1455420" y="326708"/>
                    <a:pt x="1129665" y="0"/>
                    <a:pt x="727710" y="0"/>
                  </a:cubicBezTo>
                  <a:close/>
                  <a:moveTo>
                    <a:pt x="727710" y="1446848"/>
                  </a:moveTo>
                  <a:cubicBezTo>
                    <a:pt x="331470" y="1446848"/>
                    <a:pt x="9525" y="1123950"/>
                    <a:pt x="9525" y="727710"/>
                  </a:cubicBezTo>
                  <a:cubicBezTo>
                    <a:pt x="9525" y="331470"/>
                    <a:pt x="331470" y="9525"/>
                    <a:pt x="727710" y="9525"/>
                  </a:cubicBezTo>
                  <a:cubicBezTo>
                    <a:pt x="1123950" y="9525"/>
                    <a:pt x="1445895" y="331470"/>
                    <a:pt x="1445895" y="727710"/>
                  </a:cubicBezTo>
                  <a:cubicBezTo>
                    <a:pt x="1445895" y="1123950"/>
                    <a:pt x="1123950" y="1446848"/>
                    <a:pt x="727710" y="1446848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74E49B27-3DCA-40C7-BDCB-DFE07AE89910}"/>
                </a:ext>
              </a:extLst>
            </p:cNvPr>
            <p:cNvSpPr/>
            <p:nvPr/>
          </p:nvSpPr>
          <p:spPr>
            <a:xfrm>
              <a:off x="9466951" y="5794374"/>
              <a:ext cx="375284" cy="516254"/>
            </a:xfrm>
            <a:custGeom>
              <a:avLst/>
              <a:gdLst>
                <a:gd name="connsiteX0" fmla="*/ 375285 w 375284"/>
                <a:gd name="connsiteY0" fmla="*/ 33338 h 516254"/>
                <a:gd name="connsiteX1" fmla="*/ 375285 w 375284"/>
                <a:gd name="connsiteY1" fmla="*/ 0 h 516254"/>
                <a:gd name="connsiteX2" fmla="*/ 0 w 375284"/>
                <a:gd name="connsiteY2" fmla="*/ 516255 h 516254"/>
                <a:gd name="connsiteX3" fmla="*/ 17145 w 375284"/>
                <a:gd name="connsiteY3" fmla="*/ 516255 h 516254"/>
                <a:gd name="connsiteX4" fmla="*/ 375285 w 375284"/>
                <a:gd name="connsiteY4" fmla="*/ 33338 h 51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4" h="516254">
                  <a:moveTo>
                    <a:pt x="375285" y="33338"/>
                  </a:moveTo>
                  <a:lnTo>
                    <a:pt x="375285" y="0"/>
                  </a:lnTo>
                  <a:cubicBezTo>
                    <a:pt x="316230" y="214313"/>
                    <a:pt x="180975" y="396240"/>
                    <a:pt x="0" y="516255"/>
                  </a:cubicBezTo>
                  <a:lnTo>
                    <a:pt x="17145" y="516255"/>
                  </a:lnTo>
                  <a:cubicBezTo>
                    <a:pt x="185738" y="401002"/>
                    <a:pt x="313372" y="231458"/>
                    <a:pt x="375285" y="33338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40" name="Marcador de número de diapositiva 5">
            <a:extLst>
              <a:ext uri="{FF2B5EF4-FFF2-40B4-BE49-F238E27FC236}">
                <a16:creationId xmlns:a16="http://schemas.microsoft.com/office/drawing/2014/main" id="{6D6374B8-3E2E-49FD-8128-ED923773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42" name="Marcador de posición de imagen 2">
            <a:extLst>
              <a:ext uri="{FF2B5EF4-FFF2-40B4-BE49-F238E27FC236}">
                <a16:creationId xmlns:a16="http://schemas.microsoft.com/office/drawing/2014/main" id="{BD67F047-1568-4871-A06B-33DCD98A0A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8500" y="1662113"/>
            <a:ext cx="6342063" cy="4146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8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ing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áfico 127">
            <a:extLst>
              <a:ext uri="{FF2B5EF4-FFF2-40B4-BE49-F238E27FC236}">
                <a16:creationId xmlns:a16="http://schemas.microsoft.com/office/drawing/2014/main" id="{86A81682-B912-431D-B5D6-912837D91CEE}"/>
              </a:ext>
            </a:extLst>
          </p:cNvPr>
          <p:cNvSpPr/>
          <p:nvPr userDrawn="1"/>
        </p:nvSpPr>
        <p:spPr>
          <a:xfrm>
            <a:off x="6105975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B804098-4A56-4576-9231-379387A522E1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AB3C137-23FE-4545-9FC9-6EF35985DEA5}"/>
              </a:ext>
            </a:extLst>
          </p:cNvPr>
          <p:cNvGrpSpPr/>
          <p:nvPr userDrawn="1"/>
        </p:nvGrpSpPr>
        <p:grpSpPr>
          <a:xfrm>
            <a:off x="9841865" y="400050"/>
            <a:ext cx="2062479" cy="503554"/>
            <a:chOff x="9841865" y="400050"/>
            <a:chExt cx="2062479" cy="503554"/>
          </a:xfrm>
          <a:solidFill>
            <a:schemeClr val="bg1"/>
          </a:solidFill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BEF5800C-AF82-4FE3-B88F-12202B0B884D}"/>
                </a:ext>
              </a:extLst>
            </p:cNvPr>
            <p:cNvSpPr/>
            <p:nvPr/>
          </p:nvSpPr>
          <p:spPr>
            <a:xfrm>
              <a:off x="984186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F872CA87-5A1C-4119-AD0F-4D312F1664B1}"/>
                </a:ext>
              </a:extLst>
            </p:cNvPr>
            <p:cNvSpPr/>
            <p:nvPr/>
          </p:nvSpPr>
          <p:spPr>
            <a:xfrm>
              <a:off x="1002855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0E00F597-1AB9-444A-8C80-5D619E1400E9}"/>
                </a:ext>
              </a:extLst>
            </p:cNvPr>
            <p:cNvSpPr/>
            <p:nvPr/>
          </p:nvSpPr>
          <p:spPr>
            <a:xfrm>
              <a:off x="1021524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BDE7097A-3C16-4FF1-BE2E-1488F9973178}"/>
                </a:ext>
              </a:extLst>
            </p:cNvPr>
            <p:cNvSpPr/>
            <p:nvPr/>
          </p:nvSpPr>
          <p:spPr>
            <a:xfrm>
              <a:off x="1022731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CD862D80-5F4E-4683-9CDD-4842A4098D02}"/>
                </a:ext>
              </a:extLst>
            </p:cNvPr>
            <p:cNvSpPr/>
            <p:nvPr/>
          </p:nvSpPr>
          <p:spPr>
            <a:xfrm>
              <a:off x="1041400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D8306C11-D084-4A73-A8CD-8570E1F38703}"/>
                </a:ext>
              </a:extLst>
            </p:cNvPr>
            <p:cNvSpPr/>
            <p:nvPr/>
          </p:nvSpPr>
          <p:spPr>
            <a:xfrm>
              <a:off x="1060069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EE57BD2E-BC78-4346-BAA6-5D240B598A93}"/>
                </a:ext>
              </a:extLst>
            </p:cNvPr>
            <p:cNvSpPr/>
            <p:nvPr/>
          </p:nvSpPr>
          <p:spPr>
            <a:xfrm>
              <a:off x="1061339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F9BB4BB7-EF17-4C52-9779-47FE054EA81D}"/>
                </a:ext>
              </a:extLst>
            </p:cNvPr>
            <p:cNvSpPr/>
            <p:nvPr/>
          </p:nvSpPr>
          <p:spPr>
            <a:xfrm>
              <a:off x="1079944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462D4B19-7018-4986-91D2-F52741723569}"/>
                </a:ext>
              </a:extLst>
            </p:cNvPr>
            <p:cNvSpPr/>
            <p:nvPr/>
          </p:nvSpPr>
          <p:spPr>
            <a:xfrm>
              <a:off x="1098613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1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71EEA79C-DD43-4F47-82F5-355ED62A3943}"/>
                </a:ext>
              </a:extLst>
            </p:cNvPr>
            <p:cNvSpPr/>
            <p:nvPr/>
          </p:nvSpPr>
          <p:spPr>
            <a:xfrm>
              <a:off x="1099883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371118BD-FBDD-4298-B214-6A9A16B7BDC5}"/>
                </a:ext>
              </a:extLst>
            </p:cNvPr>
            <p:cNvSpPr/>
            <p:nvPr/>
          </p:nvSpPr>
          <p:spPr>
            <a:xfrm>
              <a:off x="1118489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67A84FD2-2D0C-4E62-AD5B-A5462341A2BC}"/>
                </a:ext>
              </a:extLst>
            </p:cNvPr>
            <p:cNvSpPr/>
            <p:nvPr/>
          </p:nvSpPr>
          <p:spPr>
            <a:xfrm>
              <a:off x="1137158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F4204B61-4F02-4073-B280-74EB96609F02}"/>
                </a:ext>
              </a:extLst>
            </p:cNvPr>
            <p:cNvSpPr/>
            <p:nvPr/>
          </p:nvSpPr>
          <p:spPr>
            <a:xfrm>
              <a:off x="1138428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C875317C-087D-46D2-9EC8-D0ADE6F6FAAE}"/>
                </a:ext>
              </a:extLst>
            </p:cNvPr>
            <p:cNvSpPr/>
            <p:nvPr/>
          </p:nvSpPr>
          <p:spPr>
            <a:xfrm>
              <a:off x="1157097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6B620905-00A9-48A3-823B-283747C4AC64}"/>
                </a:ext>
              </a:extLst>
            </p:cNvPr>
            <p:cNvSpPr/>
            <p:nvPr/>
          </p:nvSpPr>
          <p:spPr>
            <a:xfrm>
              <a:off x="1175702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C092E1B1-9FC7-439A-9F5A-DD554B4C8344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29" name="Marcador de número de diapositiva 5">
            <a:extLst>
              <a:ext uri="{FF2B5EF4-FFF2-40B4-BE49-F238E27FC236}">
                <a16:creationId xmlns:a16="http://schemas.microsoft.com/office/drawing/2014/main" id="{A733625E-7FD5-4797-AD38-A4104705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86858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06E37A1D-7D08-4B91-BA55-54FB12E9C72C}"/>
              </a:ext>
            </a:extLst>
          </p:cNvPr>
          <p:cNvSpPr/>
          <p:nvPr userDrawn="1"/>
        </p:nvSpPr>
        <p:spPr>
          <a:xfrm>
            <a:off x="0" y="5760720"/>
            <a:ext cx="1097280" cy="1097280"/>
          </a:xfrm>
          <a:custGeom>
            <a:avLst/>
            <a:gdLst>
              <a:gd name="connsiteX0" fmla="*/ 0 w 12192000"/>
              <a:gd name="connsiteY0" fmla="*/ 0 h 504825"/>
              <a:gd name="connsiteX1" fmla="*/ 12192000 w 12192000"/>
              <a:gd name="connsiteY1" fmla="*/ 0 h 504825"/>
              <a:gd name="connsiteX2" fmla="*/ 12192000 w 12192000"/>
              <a:gd name="connsiteY2" fmla="*/ 504825 h 504825"/>
              <a:gd name="connsiteX3" fmla="*/ 0 w 12192000"/>
              <a:gd name="connsiteY3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825">
                <a:moveTo>
                  <a:pt x="0" y="0"/>
                </a:moveTo>
                <a:lnTo>
                  <a:pt x="12192000" y="0"/>
                </a:lnTo>
                <a:lnTo>
                  <a:pt x="12192000" y="504825"/>
                </a:lnTo>
                <a:lnTo>
                  <a:pt x="0" y="50482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grpSp>
        <p:nvGrpSpPr>
          <p:cNvPr id="7" name="Gráfico 7">
            <a:extLst>
              <a:ext uri="{FF2B5EF4-FFF2-40B4-BE49-F238E27FC236}">
                <a16:creationId xmlns:a16="http://schemas.microsoft.com/office/drawing/2014/main" id="{F19B282C-4780-4BB5-9DB7-80FC8BCF9603}"/>
              </a:ext>
            </a:extLst>
          </p:cNvPr>
          <p:cNvGrpSpPr/>
          <p:nvPr userDrawn="1"/>
        </p:nvGrpSpPr>
        <p:grpSpPr>
          <a:xfrm>
            <a:off x="327660" y="285750"/>
            <a:ext cx="504190" cy="2062480"/>
            <a:chOff x="327660" y="285750"/>
            <a:chExt cx="504190" cy="2062480"/>
          </a:xfrm>
          <a:solidFill>
            <a:schemeClr val="accent1"/>
          </a:solidFill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FBB5A41B-8456-4F70-878F-C9A9D8082E22}"/>
                </a:ext>
              </a:extLst>
            </p:cNvPr>
            <p:cNvSpPr/>
            <p:nvPr/>
          </p:nvSpPr>
          <p:spPr>
            <a:xfrm>
              <a:off x="327660" y="2857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1DD573F2-FEAA-4615-95A4-6E884194B35E}"/>
                </a:ext>
              </a:extLst>
            </p:cNvPr>
            <p:cNvSpPr/>
            <p:nvPr/>
          </p:nvSpPr>
          <p:spPr>
            <a:xfrm>
              <a:off x="506095" y="47180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53816565-5E1D-4A12-9376-959297CA4F2F}"/>
                </a:ext>
              </a:extLst>
            </p:cNvPr>
            <p:cNvSpPr/>
            <p:nvPr/>
          </p:nvSpPr>
          <p:spPr>
            <a:xfrm>
              <a:off x="684530" y="65849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4756A2B-09FD-4554-A247-8B9E3B649318}"/>
                </a:ext>
              </a:extLst>
            </p:cNvPr>
            <p:cNvSpPr/>
            <p:nvPr/>
          </p:nvSpPr>
          <p:spPr>
            <a:xfrm>
              <a:off x="327660" y="67119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AE9DE2EC-445A-4C38-BB9E-D33CE26CA941}"/>
                </a:ext>
              </a:extLst>
            </p:cNvPr>
            <p:cNvSpPr/>
            <p:nvPr/>
          </p:nvSpPr>
          <p:spPr>
            <a:xfrm>
              <a:off x="506095" y="8578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DA51659-763D-4071-BA95-2B3AFCACEC79}"/>
                </a:ext>
              </a:extLst>
            </p:cNvPr>
            <p:cNvSpPr/>
            <p:nvPr/>
          </p:nvSpPr>
          <p:spPr>
            <a:xfrm>
              <a:off x="684530" y="104394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2E6838AC-4E9A-4422-8E84-CFCCCEFE3527}"/>
                </a:ext>
              </a:extLst>
            </p:cNvPr>
            <p:cNvSpPr/>
            <p:nvPr/>
          </p:nvSpPr>
          <p:spPr>
            <a:xfrm>
              <a:off x="327660" y="105664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33EDE42D-5BAD-403F-B644-EDA3809ED56A}"/>
                </a:ext>
              </a:extLst>
            </p:cNvPr>
            <p:cNvSpPr/>
            <p:nvPr/>
          </p:nvSpPr>
          <p:spPr>
            <a:xfrm>
              <a:off x="506095" y="124333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B0470DDF-CB2B-4F3B-AED9-1AFEE780E362}"/>
                </a:ext>
              </a:extLst>
            </p:cNvPr>
            <p:cNvSpPr/>
            <p:nvPr/>
          </p:nvSpPr>
          <p:spPr>
            <a:xfrm>
              <a:off x="684530" y="14293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3095F1F2-5CC2-4335-BE1B-73369C59513D}"/>
                </a:ext>
              </a:extLst>
            </p:cNvPr>
            <p:cNvSpPr/>
            <p:nvPr/>
          </p:nvSpPr>
          <p:spPr>
            <a:xfrm>
              <a:off x="327660" y="14420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75D6EE58-134D-4A7E-9397-39EC74FA58E7}"/>
                </a:ext>
              </a:extLst>
            </p:cNvPr>
            <p:cNvSpPr/>
            <p:nvPr/>
          </p:nvSpPr>
          <p:spPr>
            <a:xfrm>
              <a:off x="506095" y="162877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F96DCAFF-5F0A-44BB-827C-1079B463712F}"/>
                </a:ext>
              </a:extLst>
            </p:cNvPr>
            <p:cNvSpPr/>
            <p:nvPr/>
          </p:nvSpPr>
          <p:spPr>
            <a:xfrm>
              <a:off x="684530" y="181546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5003EEFB-31A9-4B4A-8F05-53084811FBE3}"/>
                </a:ext>
              </a:extLst>
            </p:cNvPr>
            <p:cNvSpPr/>
            <p:nvPr/>
          </p:nvSpPr>
          <p:spPr>
            <a:xfrm>
              <a:off x="327660" y="182753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1CC678BE-F11D-471F-A524-2C804DE0D5FA}"/>
                </a:ext>
              </a:extLst>
            </p:cNvPr>
            <p:cNvSpPr/>
            <p:nvPr/>
          </p:nvSpPr>
          <p:spPr>
            <a:xfrm>
              <a:off x="506095" y="201422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BCADF87C-8201-4734-8DB4-E3FCA66A8734}"/>
                </a:ext>
              </a:extLst>
            </p:cNvPr>
            <p:cNvSpPr/>
            <p:nvPr/>
          </p:nvSpPr>
          <p:spPr>
            <a:xfrm>
              <a:off x="684530" y="220091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7895534F-82D2-4A75-95B6-3DCFB77396FD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50" name="Forma libre: forma 49">
            <a:extLst>
              <a:ext uri="{FF2B5EF4-FFF2-40B4-BE49-F238E27FC236}">
                <a16:creationId xmlns:a16="http://schemas.microsoft.com/office/drawing/2014/main" id="{84843483-9C47-4DF1-9133-2FFD39BE3C25}"/>
              </a:ext>
            </a:extLst>
          </p:cNvPr>
          <p:cNvSpPr/>
          <p:nvPr userDrawn="1"/>
        </p:nvSpPr>
        <p:spPr>
          <a:xfrm>
            <a:off x="2807855" y="233992"/>
            <a:ext cx="9096490" cy="5710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61" name="Marcador de número de diapositiva 5">
            <a:extLst>
              <a:ext uri="{FF2B5EF4-FFF2-40B4-BE49-F238E27FC236}">
                <a16:creationId xmlns:a16="http://schemas.microsoft.com/office/drawing/2014/main" id="{DFDF48EB-108D-4B89-9D5D-713F2F00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2470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3DE3FCAD-BFDF-42FF-AE98-AC5717C407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526092"/>
            <a:ext cx="12192000" cy="2331908"/>
          </a:xfrm>
          <a:prstGeom prst="rect">
            <a:avLst/>
          </a:prstGeom>
        </p:spPr>
      </p:pic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B5C9F628-F316-4A51-AC0E-81E3E091D353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grpSp>
        <p:nvGrpSpPr>
          <p:cNvPr id="8" name="Gráfico 4">
            <a:extLst>
              <a:ext uri="{FF2B5EF4-FFF2-40B4-BE49-F238E27FC236}">
                <a16:creationId xmlns:a16="http://schemas.microsoft.com/office/drawing/2014/main" id="{A77806CF-FA6F-43AC-BA32-06CFB60C7372}"/>
              </a:ext>
            </a:extLst>
          </p:cNvPr>
          <p:cNvGrpSpPr/>
          <p:nvPr userDrawn="1"/>
        </p:nvGrpSpPr>
        <p:grpSpPr>
          <a:xfrm>
            <a:off x="327660" y="262255"/>
            <a:ext cx="504190" cy="2062480"/>
            <a:chOff x="327660" y="142875"/>
            <a:chExt cx="504190" cy="2062480"/>
          </a:xfrm>
          <a:solidFill>
            <a:schemeClr val="accent1"/>
          </a:solidFill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BB4AD6DF-C11A-48BF-AA6D-4AA0864A7BA5}"/>
                </a:ext>
              </a:extLst>
            </p:cNvPr>
            <p:cNvSpPr/>
            <p:nvPr/>
          </p:nvSpPr>
          <p:spPr>
            <a:xfrm>
              <a:off x="327660" y="14287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04AAFCE5-EEA2-4863-B1BA-7D41FCD601C6}"/>
                </a:ext>
              </a:extLst>
            </p:cNvPr>
            <p:cNvSpPr/>
            <p:nvPr/>
          </p:nvSpPr>
          <p:spPr>
            <a:xfrm>
              <a:off x="506095" y="32893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3F82E446-E1AF-401C-9B76-45B2FD547843}"/>
                </a:ext>
              </a:extLst>
            </p:cNvPr>
            <p:cNvSpPr/>
            <p:nvPr/>
          </p:nvSpPr>
          <p:spPr>
            <a:xfrm>
              <a:off x="684530" y="51562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E2B0CA56-BBD9-414F-80B3-CCD4C12B22F8}"/>
                </a:ext>
              </a:extLst>
            </p:cNvPr>
            <p:cNvSpPr/>
            <p:nvPr/>
          </p:nvSpPr>
          <p:spPr>
            <a:xfrm>
              <a:off x="327660" y="52832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8935E5E5-36BF-4746-9C62-B73ACF4828E2}"/>
                </a:ext>
              </a:extLst>
            </p:cNvPr>
            <p:cNvSpPr/>
            <p:nvPr/>
          </p:nvSpPr>
          <p:spPr>
            <a:xfrm>
              <a:off x="506095" y="7150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B719F7A8-0778-4E58-93BF-FEC9A4EE384F}"/>
                </a:ext>
              </a:extLst>
            </p:cNvPr>
            <p:cNvSpPr/>
            <p:nvPr/>
          </p:nvSpPr>
          <p:spPr>
            <a:xfrm>
              <a:off x="684530" y="90106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9D99BB4B-0F0A-4A5D-BD49-5299D2966988}"/>
                </a:ext>
              </a:extLst>
            </p:cNvPr>
            <p:cNvSpPr/>
            <p:nvPr/>
          </p:nvSpPr>
          <p:spPr>
            <a:xfrm>
              <a:off x="327660" y="91376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6087FFB1-E017-4A0F-8850-A48B34BA0172}"/>
                </a:ext>
              </a:extLst>
            </p:cNvPr>
            <p:cNvSpPr/>
            <p:nvPr/>
          </p:nvSpPr>
          <p:spPr>
            <a:xfrm>
              <a:off x="506095" y="110045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5AE5A6D-501E-4F2F-9897-A9570DC78970}"/>
                </a:ext>
              </a:extLst>
            </p:cNvPr>
            <p:cNvSpPr/>
            <p:nvPr/>
          </p:nvSpPr>
          <p:spPr>
            <a:xfrm>
              <a:off x="684530" y="12865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00E6F292-96B6-453B-97CB-0359C381A36C}"/>
                </a:ext>
              </a:extLst>
            </p:cNvPr>
            <p:cNvSpPr/>
            <p:nvPr/>
          </p:nvSpPr>
          <p:spPr>
            <a:xfrm>
              <a:off x="327660" y="12992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AB35F607-4165-4353-AD66-3CBF0828608D}"/>
                </a:ext>
              </a:extLst>
            </p:cNvPr>
            <p:cNvSpPr/>
            <p:nvPr/>
          </p:nvSpPr>
          <p:spPr>
            <a:xfrm>
              <a:off x="506095" y="148590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B6B65FC7-EAAE-46ED-BFCE-B1F78D185717}"/>
                </a:ext>
              </a:extLst>
            </p:cNvPr>
            <p:cNvSpPr/>
            <p:nvPr/>
          </p:nvSpPr>
          <p:spPr>
            <a:xfrm>
              <a:off x="684530" y="167259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2B29A33D-5CE6-425E-8DD8-1728F86CC456}"/>
                </a:ext>
              </a:extLst>
            </p:cNvPr>
            <p:cNvSpPr/>
            <p:nvPr/>
          </p:nvSpPr>
          <p:spPr>
            <a:xfrm>
              <a:off x="327660" y="168465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51CC75B2-6619-4F84-B9E0-CF502067A900}"/>
                </a:ext>
              </a:extLst>
            </p:cNvPr>
            <p:cNvSpPr/>
            <p:nvPr/>
          </p:nvSpPr>
          <p:spPr>
            <a:xfrm>
              <a:off x="506095" y="187134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B0A0A818-7274-43E3-820E-7FC6C2D38CCD}"/>
                </a:ext>
              </a:extLst>
            </p:cNvPr>
            <p:cNvSpPr/>
            <p:nvPr/>
          </p:nvSpPr>
          <p:spPr>
            <a:xfrm>
              <a:off x="684530" y="2058034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7D79572-E8AB-4F57-BBFE-ACAC383BEDD6}"/>
              </a:ext>
            </a:extLst>
          </p:cNvPr>
          <p:cNvSpPr/>
          <p:nvPr userDrawn="1"/>
        </p:nvSpPr>
        <p:spPr>
          <a:xfrm>
            <a:off x="2807855" y="233992"/>
            <a:ext cx="9096490" cy="5710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25" name="Marcador de número de diapositiva 5">
            <a:extLst>
              <a:ext uri="{FF2B5EF4-FFF2-40B4-BE49-F238E27FC236}">
                <a16:creationId xmlns:a16="http://schemas.microsoft.com/office/drawing/2014/main" id="{C0C15818-EE3E-41C2-893D-415B1CEA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44446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7323330E-87AF-4639-B8D7-B383529CF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526092"/>
            <a:ext cx="12192000" cy="2331908"/>
          </a:xfrm>
          <a:prstGeom prst="rect">
            <a:avLst/>
          </a:prstGeom>
        </p:spPr>
      </p:pic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B8AE3824-E0F3-4391-B746-F806A4E6F84F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grpSp>
        <p:nvGrpSpPr>
          <p:cNvPr id="8" name="Gráfico 4">
            <a:extLst>
              <a:ext uri="{FF2B5EF4-FFF2-40B4-BE49-F238E27FC236}">
                <a16:creationId xmlns:a16="http://schemas.microsoft.com/office/drawing/2014/main" id="{429E4684-D7C2-47AC-8807-120C94C4B0E7}"/>
              </a:ext>
            </a:extLst>
          </p:cNvPr>
          <p:cNvGrpSpPr/>
          <p:nvPr userDrawn="1"/>
        </p:nvGrpSpPr>
        <p:grpSpPr>
          <a:xfrm>
            <a:off x="327660" y="262255"/>
            <a:ext cx="504190" cy="2062480"/>
            <a:chOff x="327660" y="142875"/>
            <a:chExt cx="504190" cy="2062480"/>
          </a:xfrm>
          <a:solidFill>
            <a:schemeClr val="accent1"/>
          </a:solidFill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ED61EDA0-31F6-4793-BB4E-D8033FA8B364}"/>
                </a:ext>
              </a:extLst>
            </p:cNvPr>
            <p:cNvSpPr/>
            <p:nvPr/>
          </p:nvSpPr>
          <p:spPr>
            <a:xfrm>
              <a:off x="327660" y="14287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F09483BC-E608-4C6B-BFDB-5B4A9458C1C5}"/>
                </a:ext>
              </a:extLst>
            </p:cNvPr>
            <p:cNvSpPr/>
            <p:nvPr/>
          </p:nvSpPr>
          <p:spPr>
            <a:xfrm>
              <a:off x="506095" y="32893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DD6D4225-1660-4AC4-8FAF-D28A34A4E59A}"/>
                </a:ext>
              </a:extLst>
            </p:cNvPr>
            <p:cNvSpPr/>
            <p:nvPr/>
          </p:nvSpPr>
          <p:spPr>
            <a:xfrm>
              <a:off x="684530" y="51562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F2CBD622-F319-4C9C-A094-48839B202417}"/>
                </a:ext>
              </a:extLst>
            </p:cNvPr>
            <p:cNvSpPr/>
            <p:nvPr/>
          </p:nvSpPr>
          <p:spPr>
            <a:xfrm>
              <a:off x="327660" y="52832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5F8E0E11-2891-4B89-A075-FE459B2B9C8C}"/>
                </a:ext>
              </a:extLst>
            </p:cNvPr>
            <p:cNvSpPr/>
            <p:nvPr/>
          </p:nvSpPr>
          <p:spPr>
            <a:xfrm>
              <a:off x="506095" y="7150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46512C2C-6806-4748-9F77-5C1E7442DB14}"/>
                </a:ext>
              </a:extLst>
            </p:cNvPr>
            <p:cNvSpPr/>
            <p:nvPr/>
          </p:nvSpPr>
          <p:spPr>
            <a:xfrm>
              <a:off x="684530" y="90106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77EB90A6-5EEF-4E1F-ADCF-158436BB4843}"/>
                </a:ext>
              </a:extLst>
            </p:cNvPr>
            <p:cNvSpPr/>
            <p:nvPr/>
          </p:nvSpPr>
          <p:spPr>
            <a:xfrm>
              <a:off x="327660" y="91376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294F9BD-29D4-4A52-A7BB-21BBD22EB068}"/>
                </a:ext>
              </a:extLst>
            </p:cNvPr>
            <p:cNvSpPr/>
            <p:nvPr/>
          </p:nvSpPr>
          <p:spPr>
            <a:xfrm>
              <a:off x="506095" y="110045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CB7F4DE2-07A8-453E-AFA8-F51575B3734A}"/>
                </a:ext>
              </a:extLst>
            </p:cNvPr>
            <p:cNvSpPr/>
            <p:nvPr/>
          </p:nvSpPr>
          <p:spPr>
            <a:xfrm>
              <a:off x="684530" y="12865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C33D03E9-EA35-4ACE-85F9-1BD3B688DBA5}"/>
                </a:ext>
              </a:extLst>
            </p:cNvPr>
            <p:cNvSpPr/>
            <p:nvPr/>
          </p:nvSpPr>
          <p:spPr>
            <a:xfrm>
              <a:off x="327660" y="12992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9F78B8B3-A069-471D-B5C5-414FE41A80AE}"/>
                </a:ext>
              </a:extLst>
            </p:cNvPr>
            <p:cNvSpPr/>
            <p:nvPr/>
          </p:nvSpPr>
          <p:spPr>
            <a:xfrm>
              <a:off x="506095" y="148590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0A1E9CFF-BD0A-4321-98B9-68C3E8EDE717}"/>
                </a:ext>
              </a:extLst>
            </p:cNvPr>
            <p:cNvSpPr/>
            <p:nvPr/>
          </p:nvSpPr>
          <p:spPr>
            <a:xfrm>
              <a:off x="684530" y="167259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051B2BF2-AFB3-4D9B-A765-A92E19DD49ED}"/>
                </a:ext>
              </a:extLst>
            </p:cNvPr>
            <p:cNvSpPr/>
            <p:nvPr/>
          </p:nvSpPr>
          <p:spPr>
            <a:xfrm>
              <a:off x="327660" y="168465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3E69817C-8999-4292-9DCC-6037785DF85C}"/>
                </a:ext>
              </a:extLst>
            </p:cNvPr>
            <p:cNvSpPr/>
            <p:nvPr/>
          </p:nvSpPr>
          <p:spPr>
            <a:xfrm>
              <a:off x="506095" y="187134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039BBC3-2676-4079-85E9-8B57D6445214}"/>
                </a:ext>
              </a:extLst>
            </p:cNvPr>
            <p:cNvSpPr/>
            <p:nvPr/>
          </p:nvSpPr>
          <p:spPr>
            <a:xfrm>
              <a:off x="684530" y="2058034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9C2E0513-C9B2-42FB-AE83-EC73E7962D68}"/>
              </a:ext>
            </a:extLst>
          </p:cNvPr>
          <p:cNvSpPr/>
          <p:nvPr userDrawn="1"/>
        </p:nvSpPr>
        <p:spPr>
          <a:xfrm>
            <a:off x="2807855" y="233992"/>
            <a:ext cx="9096490" cy="5710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B2EDA27D-ECCF-40AC-BDEB-53E1D6209455}"/>
              </a:ext>
            </a:extLst>
          </p:cNvPr>
          <p:cNvSpPr/>
          <p:nvPr userDrawn="1"/>
        </p:nvSpPr>
        <p:spPr>
          <a:xfrm>
            <a:off x="0" y="3887457"/>
            <a:ext cx="6331457" cy="2970543"/>
          </a:xfrm>
          <a:custGeom>
            <a:avLst/>
            <a:gdLst>
              <a:gd name="connsiteX0" fmla="*/ 0 w 12192000"/>
              <a:gd name="connsiteY0" fmla="*/ 0 h 504825"/>
              <a:gd name="connsiteX1" fmla="*/ 12192000 w 12192000"/>
              <a:gd name="connsiteY1" fmla="*/ 0 h 504825"/>
              <a:gd name="connsiteX2" fmla="*/ 12192000 w 12192000"/>
              <a:gd name="connsiteY2" fmla="*/ 504825 h 504825"/>
              <a:gd name="connsiteX3" fmla="*/ 0 w 12192000"/>
              <a:gd name="connsiteY3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825">
                <a:moveTo>
                  <a:pt x="0" y="0"/>
                </a:moveTo>
                <a:lnTo>
                  <a:pt x="12192000" y="0"/>
                </a:lnTo>
                <a:lnTo>
                  <a:pt x="12192000" y="504825"/>
                </a:lnTo>
                <a:lnTo>
                  <a:pt x="0" y="50482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26" name="Marcador de número de diapositiva 5">
            <a:extLst>
              <a:ext uri="{FF2B5EF4-FFF2-40B4-BE49-F238E27FC236}">
                <a16:creationId xmlns:a16="http://schemas.microsoft.com/office/drawing/2014/main" id="{97BEC7F9-1A56-4CB5-8B1F-C20C6AAE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0393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43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CD3D3-F903-9981-C187-9DAA7159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8CBAD2-AACE-0244-9FE2-91D70A7C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317AFD-3FBD-ED0D-E25D-21707A469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8DEE07-D17A-9A6A-E0BC-18B5ECD4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097342-8D4D-9EED-4B55-59A6DE544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162" y="6389311"/>
            <a:ext cx="720000" cy="365373"/>
          </a:xfrm>
          <a:prstGeom prst="rect">
            <a:avLst/>
          </a:prstGeom>
        </p:spPr>
      </p:pic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BD8BD04-AF14-0BF9-B00E-01136A38B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2537" r="8774" b="31099"/>
          <a:stretch/>
        </p:blipFill>
        <p:spPr>
          <a:xfrm>
            <a:off x="10756887" y="6389895"/>
            <a:ext cx="1295400" cy="3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63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áfico 102">
            <a:extLst>
              <a:ext uri="{FF2B5EF4-FFF2-40B4-BE49-F238E27FC236}">
                <a16:creationId xmlns:a16="http://schemas.microsoft.com/office/drawing/2014/main" id="{0A7F1C39-A74C-438B-9E35-1F1EBBDD0D17}"/>
              </a:ext>
            </a:extLst>
          </p:cNvPr>
          <p:cNvGrpSpPr/>
          <p:nvPr userDrawn="1"/>
        </p:nvGrpSpPr>
        <p:grpSpPr>
          <a:xfrm>
            <a:off x="4769962" y="0"/>
            <a:ext cx="7422037" cy="6858634"/>
            <a:chOff x="1981200" y="0"/>
            <a:chExt cx="8230234" cy="6858634"/>
          </a:xfrm>
          <a:solidFill>
            <a:schemeClr val="accent1"/>
          </a:solidFill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DF4284D5-C477-4F6B-8147-D6F4B0A140C3}"/>
                </a:ext>
              </a:extLst>
            </p:cNvPr>
            <p:cNvSpPr/>
            <p:nvPr/>
          </p:nvSpPr>
          <p:spPr>
            <a:xfrm>
              <a:off x="6989445" y="0"/>
              <a:ext cx="3221989" cy="2273300"/>
            </a:xfrm>
            <a:custGeom>
              <a:avLst/>
              <a:gdLst>
                <a:gd name="connsiteX0" fmla="*/ 2379980 w 3221989"/>
                <a:gd name="connsiteY0" fmla="*/ 2007870 h 2273300"/>
                <a:gd name="connsiteX1" fmla="*/ 3221990 w 3221989"/>
                <a:gd name="connsiteY1" fmla="*/ 2273300 h 2273300"/>
                <a:gd name="connsiteX2" fmla="*/ 3221990 w 3221989"/>
                <a:gd name="connsiteY2" fmla="*/ 1771015 h 2273300"/>
                <a:gd name="connsiteX3" fmla="*/ 2560320 w 3221989"/>
                <a:gd name="connsiteY3" fmla="*/ 1545590 h 2273300"/>
                <a:gd name="connsiteX4" fmla="*/ 685800 w 3221989"/>
                <a:gd name="connsiteY4" fmla="*/ 421640 h 2273300"/>
                <a:gd name="connsiteX5" fmla="*/ 291465 w 3221989"/>
                <a:gd name="connsiteY5" fmla="*/ 0 h 2273300"/>
                <a:gd name="connsiteX6" fmla="*/ 0 w 3221989"/>
                <a:gd name="connsiteY6" fmla="*/ 0 h 2273300"/>
                <a:gd name="connsiteX7" fmla="*/ 607060 w 3221989"/>
                <a:gd name="connsiteY7" fmla="*/ 834390 h 2273300"/>
                <a:gd name="connsiteX8" fmla="*/ 2379980 w 3221989"/>
                <a:gd name="connsiteY8" fmla="*/ 2007870 h 227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989" h="2273300">
                  <a:moveTo>
                    <a:pt x="2379980" y="2007870"/>
                  </a:moveTo>
                  <a:cubicBezTo>
                    <a:pt x="2663190" y="2105660"/>
                    <a:pt x="2950845" y="2179955"/>
                    <a:pt x="3221990" y="2273300"/>
                  </a:cubicBezTo>
                  <a:lnTo>
                    <a:pt x="3221990" y="1771015"/>
                  </a:lnTo>
                  <a:cubicBezTo>
                    <a:pt x="3006725" y="1695450"/>
                    <a:pt x="2782570" y="1625600"/>
                    <a:pt x="2560320" y="1545590"/>
                  </a:cubicBezTo>
                  <a:cubicBezTo>
                    <a:pt x="1881505" y="1318895"/>
                    <a:pt x="1224915" y="965200"/>
                    <a:pt x="685800" y="421640"/>
                  </a:cubicBezTo>
                  <a:cubicBezTo>
                    <a:pt x="548005" y="287020"/>
                    <a:pt x="416560" y="144780"/>
                    <a:pt x="291465" y="0"/>
                  </a:cubicBezTo>
                  <a:lnTo>
                    <a:pt x="0" y="0"/>
                  </a:lnTo>
                  <a:cubicBezTo>
                    <a:pt x="182880" y="286385"/>
                    <a:pt x="385445" y="577850"/>
                    <a:pt x="607060" y="834390"/>
                  </a:cubicBezTo>
                  <a:cubicBezTo>
                    <a:pt x="1105535" y="1433830"/>
                    <a:pt x="1725930" y="1800225"/>
                    <a:pt x="2379980" y="200787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BF1B16BB-B015-4B63-8189-AFDC38393C24}"/>
                </a:ext>
              </a:extLst>
            </p:cNvPr>
            <p:cNvSpPr/>
            <p:nvPr/>
          </p:nvSpPr>
          <p:spPr>
            <a:xfrm>
              <a:off x="7592695" y="0"/>
              <a:ext cx="2618739" cy="1396364"/>
            </a:xfrm>
            <a:custGeom>
              <a:avLst/>
              <a:gdLst>
                <a:gd name="connsiteX0" fmla="*/ 2099945 w 2618739"/>
                <a:gd name="connsiteY0" fmla="*/ 1210310 h 1396364"/>
                <a:gd name="connsiteX1" fmla="*/ 2618740 w 2618739"/>
                <a:gd name="connsiteY1" fmla="*/ 1396365 h 1396364"/>
                <a:gd name="connsiteX2" fmla="*/ 2618740 w 2618739"/>
                <a:gd name="connsiteY2" fmla="*/ 918210 h 1396364"/>
                <a:gd name="connsiteX3" fmla="*/ 2297430 w 2618739"/>
                <a:gd name="connsiteY3" fmla="*/ 796925 h 1396364"/>
                <a:gd name="connsiteX4" fmla="*/ 581025 w 2618739"/>
                <a:gd name="connsiteY4" fmla="*/ 0 h 1396364"/>
                <a:gd name="connsiteX5" fmla="*/ 0 w 2618739"/>
                <a:gd name="connsiteY5" fmla="*/ 0 h 1396364"/>
                <a:gd name="connsiteX6" fmla="*/ 147955 w 2618739"/>
                <a:gd name="connsiteY6" fmla="*/ 128905 h 1396364"/>
                <a:gd name="connsiteX7" fmla="*/ 2099945 w 2618739"/>
                <a:gd name="connsiteY7" fmla="*/ 1210310 h 139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8739" h="1396364">
                  <a:moveTo>
                    <a:pt x="2099945" y="1210310"/>
                  </a:moveTo>
                  <a:cubicBezTo>
                    <a:pt x="2273935" y="1275080"/>
                    <a:pt x="2448560" y="1334770"/>
                    <a:pt x="2618740" y="1396365"/>
                  </a:cubicBezTo>
                  <a:lnTo>
                    <a:pt x="2618740" y="918210"/>
                  </a:lnTo>
                  <a:cubicBezTo>
                    <a:pt x="2512695" y="878205"/>
                    <a:pt x="2405380" y="838200"/>
                    <a:pt x="2297430" y="796925"/>
                  </a:cubicBezTo>
                  <a:cubicBezTo>
                    <a:pt x="1708150" y="583565"/>
                    <a:pt x="1114425" y="325120"/>
                    <a:pt x="581025" y="0"/>
                  </a:cubicBezTo>
                  <a:lnTo>
                    <a:pt x="0" y="0"/>
                  </a:lnTo>
                  <a:cubicBezTo>
                    <a:pt x="48260" y="43180"/>
                    <a:pt x="97790" y="86360"/>
                    <a:pt x="147955" y="128905"/>
                  </a:cubicBezTo>
                  <a:cubicBezTo>
                    <a:pt x="718820" y="625475"/>
                    <a:pt x="1403985" y="968375"/>
                    <a:pt x="2099945" y="121031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F86A4F78-E78D-4772-8B23-AD2D2BAFC2BB}"/>
                </a:ext>
              </a:extLst>
            </p:cNvPr>
            <p:cNvSpPr/>
            <p:nvPr/>
          </p:nvSpPr>
          <p:spPr>
            <a:xfrm>
              <a:off x="6678929" y="0"/>
              <a:ext cx="3531870" cy="3189604"/>
            </a:xfrm>
            <a:custGeom>
              <a:avLst/>
              <a:gdLst>
                <a:gd name="connsiteX0" fmla="*/ 2386965 w 3531870"/>
                <a:gd name="connsiteY0" fmla="*/ 2867660 h 3189604"/>
                <a:gd name="connsiteX1" fmla="*/ 3531870 w 3531870"/>
                <a:gd name="connsiteY1" fmla="*/ 3189605 h 3189604"/>
                <a:gd name="connsiteX2" fmla="*/ 3531870 w 3531870"/>
                <a:gd name="connsiteY2" fmla="*/ 2665095 h 3189604"/>
                <a:gd name="connsiteX3" fmla="*/ 2557145 w 3531870"/>
                <a:gd name="connsiteY3" fmla="*/ 2374900 h 3189604"/>
                <a:gd name="connsiteX4" fmla="*/ 859155 w 3531870"/>
                <a:gd name="connsiteY4" fmla="*/ 1169670 h 3189604"/>
                <a:gd name="connsiteX5" fmla="*/ 150495 w 3531870"/>
                <a:gd name="connsiteY5" fmla="*/ 0 h 3189604"/>
                <a:gd name="connsiteX6" fmla="*/ 0 w 3531870"/>
                <a:gd name="connsiteY6" fmla="*/ 0 h 3189604"/>
                <a:gd name="connsiteX7" fmla="*/ 781685 w 3531870"/>
                <a:gd name="connsiteY7" fmla="*/ 1627505 h 3189604"/>
                <a:gd name="connsiteX8" fmla="*/ 2386965 w 3531870"/>
                <a:gd name="connsiteY8" fmla="*/ 2867660 h 318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1870" h="3189604">
                  <a:moveTo>
                    <a:pt x="2386965" y="2867660"/>
                  </a:moveTo>
                  <a:cubicBezTo>
                    <a:pt x="2773680" y="2992755"/>
                    <a:pt x="3178176" y="3049270"/>
                    <a:pt x="3531870" y="3189605"/>
                  </a:cubicBezTo>
                  <a:lnTo>
                    <a:pt x="3531870" y="2665095"/>
                  </a:lnTo>
                  <a:cubicBezTo>
                    <a:pt x="3222626" y="2555875"/>
                    <a:pt x="2885440" y="2484755"/>
                    <a:pt x="2557145" y="2374900"/>
                  </a:cubicBezTo>
                  <a:cubicBezTo>
                    <a:pt x="1922145" y="2181225"/>
                    <a:pt x="1327150" y="1807210"/>
                    <a:pt x="859155" y="1169670"/>
                  </a:cubicBezTo>
                  <a:cubicBezTo>
                    <a:pt x="591185" y="817880"/>
                    <a:pt x="355600" y="398145"/>
                    <a:pt x="150495" y="0"/>
                  </a:cubicBezTo>
                  <a:lnTo>
                    <a:pt x="0" y="0"/>
                  </a:lnTo>
                  <a:cubicBezTo>
                    <a:pt x="213995" y="548005"/>
                    <a:pt x="469265" y="1151890"/>
                    <a:pt x="781685" y="1627505"/>
                  </a:cubicBezTo>
                  <a:cubicBezTo>
                    <a:pt x="1212215" y="2305685"/>
                    <a:pt x="1776730" y="2689860"/>
                    <a:pt x="2386965" y="2867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2AC3442D-0705-4527-889F-37FBAC40754F}"/>
                </a:ext>
              </a:extLst>
            </p:cNvPr>
            <p:cNvSpPr/>
            <p:nvPr/>
          </p:nvSpPr>
          <p:spPr>
            <a:xfrm>
              <a:off x="8811259" y="0"/>
              <a:ext cx="1399540" cy="566419"/>
            </a:xfrm>
            <a:custGeom>
              <a:avLst/>
              <a:gdLst>
                <a:gd name="connsiteX0" fmla="*/ 1399540 w 1399540"/>
                <a:gd name="connsiteY0" fmla="*/ 566420 h 566419"/>
                <a:gd name="connsiteX1" fmla="*/ 1399540 w 1399540"/>
                <a:gd name="connsiteY1" fmla="*/ 129540 h 566419"/>
                <a:gd name="connsiteX2" fmla="*/ 1054100 w 1399540"/>
                <a:gd name="connsiteY2" fmla="*/ 0 h 566419"/>
                <a:gd name="connsiteX3" fmla="*/ 0 w 1399540"/>
                <a:gd name="connsiteY3" fmla="*/ 0 h 566419"/>
                <a:gd name="connsiteX4" fmla="*/ 1236980 w 1399540"/>
                <a:gd name="connsiteY4" fmla="*/ 502920 h 566419"/>
                <a:gd name="connsiteX5" fmla="*/ 1399540 w 1399540"/>
                <a:gd name="connsiteY5" fmla="*/ 566420 h 56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9540" h="566419">
                  <a:moveTo>
                    <a:pt x="1399540" y="566420"/>
                  </a:moveTo>
                  <a:lnTo>
                    <a:pt x="1399540" y="129540"/>
                  </a:lnTo>
                  <a:cubicBezTo>
                    <a:pt x="1285240" y="86360"/>
                    <a:pt x="1170305" y="43180"/>
                    <a:pt x="1054100" y="0"/>
                  </a:cubicBezTo>
                  <a:lnTo>
                    <a:pt x="0" y="0"/>
                  </a:lnTo>
                  <a:cubicBezTo>
                    <a:pt x="403860" y="184785"/>
                    <a:pt x="823595" y="350520"/>
                    <a:pt x="1236980" y="502920"/>
                  </a:cubicBezTo>
                  <a:cubicBezTo>
                    <a:pt x="1291590" y="523875"/>
                    <a:pt x="1345565" y="545465"/>
                    <a:pt x="1399540" y="56642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BEA6EAE9-CC7B-4FC0-B059-3865EF9FF2A9}"/>
                </a:ext>
              </a:extLst>
            </p:cNvPr>
            <p:cNvSpPr/>
            <p:nvPr/>
          </p:nvSpPr>
          <p:spPr>
            <a:xfrm>
              <a:off x="6543040" y="930910"/>
              <a:ext cx="3667759" cy="5927724"/>
            </a:xfrm>
            <a:custGeom>
              <a:avLst/>
              <a:gdLst>
                <a:gd name="connsiteX0" fmla="*/ 3276600 w 3667759"/>
                <a:gd name="connsiteY0" fmla="*/ 4523740 h 5927724"/>
                <a:gd name="connsiteX1" fmla="*/ 1770380 w 3667759"/>
                <a:gd name="connsiteY1" fmla="*/ 4076700 h 5927724"/>
                <a:gd name="connsiteX2" fmla="*/ 471170 w 3667759"/>
                <a:gd name="connsiteY2" fmla="*/ 2749550 h 5927724"/>
                <a:gd name="connsiteX3" fmla="*/ 10795 w 3667759"/>
                <a:gd name="connsiteY3" fmla="*/ 0 h 5927724"/>
                <a:gd name="connsiteX4" fmla="*/ 0 w 3667759"/>
                <a:gd name="connsiteY4" fmla="*/ 471170 h 5927724"/>
                <a:gd name="connsiteX5" fmla="*/ 316230 w 3667759"/>
                <a:gd name="connsiteY5" fmla="*/ 3207385 h 5927724"/>
                <a:gd name="connsiteX6" fmla="*/ 1571625 w 3667759"/>
                <a:gd name="connsiteY6" fmla="*/ 4545330 h 5927724"/>
                <a:gd name="connsiteX7" fmla="*/ 3048000 w 3667759"/>
                <a:gd name="connsiteY7" fmla="*/ 4986655 h 5927724"/>
                <a:gd name="connsiteX8" fmla="*/ 3491230 w 3667759"/>
                <a:gd name="connsiteY8" fmla="*/ 5927725 h 5927724"/>
                <a:gd name="connsiteX9" fmla="*/ 3667760 w 3667759"/>
                <a:gd name="connsiteY9" fmla="*/ 5927725 h 5927724"/>
                <a:gd name="connsiteX10" fmla="*/ 3667760 w 3667759"/>
                <a:gd name="connsiteY10" fmla="*/ 5204460 h 5927724"/>
                <a:gd name="connsiteX11" fmla="*/ 3276600 w 3667759"/>
                <a:gd name="connsiteY11" fmla="*/ 4523740 h 59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7759" h="5927724">
                  <a:moveTo>
                    <a:pt x="3276600" y="4523740"/>
                  </a:moveTo>
                  <a:cubicBezTo>
                    <a:pt x="2875915" y="4194810"/>
                    <a:pt x="2299970" y="4257040"/>
                    <a:pt x="1770380" y="4076700"/>
                  </a:cubicBezTo>
                  <a:cubicBezTo>
                    <a:pt x="1238885" y="3928110"/>
                    <a:pt x="748665" y="3479165"/>
                    <a:pt x="471170" y="2749550"/>
                  </a:cubicBezTo>
                  <a:cubicBezTo>
                    <a:pt x="177800" y="2029460"/>
                    <a:pt x="95885" y="1028700"/>
                    <a:pt x="10795" y="0"/>
                  </a:cubicBezTo>
                  <a:cubicBezTo>
                    <a:pt x="10795" y="150495"/>
                    <a:pt x="7620" y="307975"/>
                    <a:pt x="0" y="471170"/>
                  </a:cubicBezTo>
                  <a:cubicBezTo>
                    <a:pt x="21590" y="1528445"/>
                    <a:pt x="49530" y="2495550"/>
                    <a:pt x="316230" y="3207385"/>
                  </a:cubicBezTo>
                  <a:cubicBezTo>
                    <a:pt x="564515" y="3923665"/>
                    <a:pt x="1051560" y="4384675"/>
                    <a:pt x="1571625" y="4545330"/>
                  </a:cubicBezTo>
                  <a:cubicBezTo>
                    <a:pt x="2092325" y="4737100"/>
                    <a:pt x="2655570" y="4678045"/>
                    <a:pt x="3048000" y="4986655"/>
                  </a:cubicBezTo>
                  <a:cubicBezTo>
                    <a:pt x="3257550" y="5149850"/>
                    <a:pt x="3420745" y="5436870"/>
                    <a:pt x="3491230" y="5927725"/>
                  </a:cubicBezTo>
                  <a:lnTo>
                    <a:pt x="3667760" y="5927725"/>
                  </a:lnTo>
                  <a:lnTo>
                    <a:pt x="3667760" y="5204460"/>
                  </a:lnTo>
                  <a:cubicBezTo>
                    <a:pt x="3581400" y="4873625"/>
                    <a:pt x="3444240" y="4658995"/>
                    <a:pt x="3276600" y="452374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760895B1-BE0B-45B3-8338-48B6162FB4E1}"/>
                </a:ext>
              </a:extLst>
            </p:cNvPr>
            <p:cNvSpPr/>
            <p:nvPr/>
          </p:nvSpPr>
          <p:spPr>
            <a:xfrm>
              <a:off x="6529704" y="200025"/>
              <a:ext cx="3681095" cy="5166359"/>
            </a:xfrm>
            <a:custGeom>
              <a:avLst/>
              <a:gdLst>
                <a:gd name="connsiteX0" fmla="*/ 1926590 w 3681095"/>
                <a:gd name="connsiteY0" fmla="*/ 4436110 h 5166359"/>
                <a:gd name="connsiteX1" fmla="*/ 3459480 w 3681095"/>
                <a:gd name="connsiteY1" fmla="*/ 4900930 h 5166359"/>
                <a:gd name="connsiteX2" fmla="*/ 3681095 w 3681095"/>
                <a:gd name="connsiteY2" fmla="*/ 5166360 h 5166359"/>
                <a:gd name="connsiteX3" fmla="*/ 3681095 w 3681095"/>
                <a:gd name="connsiteY3" fmla="*/ 4446270 h 5166359"/>
                <a:gd name="connsiteX4" fmla="*/ 3677920 w 3681095"/>
                <a:gd name="connsiteY4" fmla="*/ 4443095 h 5166359"/>
                <a:gd name="connsiteX5" fmla="*/ 2105660 w 3681095"/>
                <a:gd name="connsiteY5" fmla="*/ 3940175 h 5166359"/>
                <a:gd name="connsiteX6" fmla="*/ 702945 w 3681095"/>
                <a:gd name="connsiteY6" fmla="*/ 2637790 h 5166359"/>
                <a:gd name="connsiteX7" fmla="*/ 0 w 3681095"/>
                <a:gd name="connsiteY7" fmla="*/ 0 h 5166359"/>
                <a:gd name="connsiteX8" fmla="*/ 19050 w 3681095"/>
                <a:gd name="connsiteY8" fmla="*/ 397510 h 5166359"/>
                <a:gd name="connsiteX9" fmla="*/ 586740 w 3681095"/>
                <a:gd name="connsiteY9" fmla="*/ 3119120 h 5166359"/>
                <a:gd name="connsiteX10" fmla="*/ 1926590 w 3681095"/>
                <a:gd name="connsiteY10" fmla="*/ 4436110 h 516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1095" h="5166359">
                  <a:moveTo>
                    <a:pt x="1926590" y="4436110"/>
                  </a:moveTo>
                  <a:cubicBezTo>
                    <a:pt x="2465070" y="4612640"/>
                    <a:pt x="3052445" y="4554855"/>
                    <a:pt x="3459480" y="4900930"/>
                  </a:cubicBezTo>
                  <a:cubicBezTo>
                    <a:pt x="3541395" y="4969510"/>
                    <a:pt x="3616326" y="5056505"/>
                    <a:pt x="3681095" y="5166360"/>
                  </a:cubicBezTo>
                  <a:lnTo>
                    <a:pt x="3681095" y="4446270"/>
                  </a:lnTo>
                  <a:cubicBezTo>
                    <a:pt x="3679826" y="4445000"/>
                    <a:pt x="3678555" y="4444365"/>
                    <a:pt x="3677920" y="4443095"/>
                  </a:cubicBezTo>
                  <a:cubicBezTo>
                    <a:pt x="3263265" y="4070350"/>
                    <a:pt x="2659380" y="4114800"/>
                    <a:pt x="2105660" y="3940175"/>
                  </a:cubicBezTo>
                  <a:cubicBezTo>
                    <a:pt x="1547495" y="3799205"/>
                    <a:pt x="1040130" y="3367405"/>
                    <a:pt x="702945" y="2637790"/>
                  </a:cubicBezTo>
                  <a:cubicBezTo>
                    <a:pt x="354330" y="1924685"/>
                    <a:pt x="175895" y="914400"/>
                    <a:pt x="0" y="0"/>
                  </a:cubicBezTo>
                  <a:cubicBezTo>
                    <a:pt x="8255" y="125095"/>
                    <a:pt x="14605" y="257175"/>
                    <a:pt x="19050" y="397510"/>
                  </a:cubicBezTo>
                  <a:cubicBezTo>
                    <a:pt x="147320" y="1385570"/>
                    <a:pt x="270510" y="2399030"/>
                    <a:pt x="586740" y="3119120"/>
                  </a:cubicBezTo>
                  <a:cubicBezTo>
                    <a:pt x="889635" y="3852545"/>
                    <a:pt x="1384300" y="4293235"/>
                    <a:pt x="1926590" y="443611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413BDA6C-0E94-4E16-B750-B48445102376}"/>
                </a:ext>
              </a:extLst>
            </p:cNvPr>
            <p:cNvSpPr/>
            <p:nvPr/>
          </p:nvSpPr>
          <p:spPr>
            <a:xfrm>
              <a:off x="6526529" y="0"/>
              <a:ext cx="3684270" cy="4173220"/>
            </a:xfrm>
            <a:custGeom>
              <a:avLst/>
              <a:gdLst>
                <a:gd name="connsiteX0" fmla="*/ 2240915 w 3684270"/>
                <a:gd name="connsiteY0" fmla="*/ 3756025 h 4173220"/>
                <a:gd name="connsiteX1" fmla="*/ 3684270 w 3684270"/>
                <a:gd name="connsiteY1" fmla="*/ 4173220 h 4173220"/>
                <a:gd name="connsiteX2" fmla="*/ 3684270 w 3684270"/>
                <a:gd name="connsiteY2" fmla="*/ 3602990 h 4173220"/>
                <a:gd name="connsiteX3" fmla="*/ 2410460 w 3684270"/>
                <a:gd name="connsiteY3" fmla="*/ 3250565 h 4173220"/>
                <a:gd name="connsiteX4" fmla="*/ 872490 w 3684270"/>
                <a:gd name="connsiteY4" fmla="*/ 1988185 h 4173220"/>
                <a:gd name="connsiteX5" fmla="*/ 71755 w 3684270"/>
                <a:gd name="connsiteY5" fmla="*/ 0 h 4173220"/>
                <a:gd name="connsiteX6" fmla="*/ 0 w 3684270"/>
                <a:gd name="connsiteY6" fmla="*/ 0 h 4173220"/>
                <a:gd name="connsiteX7" fmla="*/ 783590 w 3684270"/>
                <a:gd name="connsiteY7" fmla="*/ 2469515 h 4173220"/>
                <a:gd name="connsiteX8" fmla="*/ 2240915 w 3684270"/>
                <a:gd name="connsiteY8" fmla="*/ 3756025 h 417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4270" h="4173220">
                  <a:moveTo>
                    <a:pt x="2240915" y="3756025"/>
                  </a:moveTo>
                  <a:cubicBezTo>
                    <a:pt x="2739390" y="3912235"/>
                    <a:pt x="3275965" y="3909695"/>
                    <a:pt x="3684270" y="4173220"/>
                  </a:cubicBezTo>
                  <a:lnTo>
                    <a:pt x="3684270" y="3602990"/>
                  </a:lnTo>
                  <a:cubicBezTo>
                    <a:pt x="3302635" y="3424555"/>
                    <a:pt x="2843530" y="3387725"/>
                    <a:pt x="2410460" y="3250565"/>
                  </a:cubicBezTo>
                  <a:cubicBezTo>
                    <a:pt x="1816735" y="3082925"/>
                    <a:pt x="1273175" y="2691765"/>
                    <a:pt x="872490" y="1988185"/>
                  </a:cubicBezTo>
                  <a:cubicBezTo>
                    <a:pt x="535305" y="1419860"/>
                    <a:pt x="281940" y="665480"/>
                    <a:pt x="71755" y="0"/>
                  </a:cubicBezTo>
                  <a:lnTo>
                    <a:pt x="0" y="0"/>
                  </a:lnTo>
                  <a:cubicBezTo>
                    <a:pt x="196850" y="828040"/>
                    <a:pt x="424180" y="1783715"/>
                    <a:pt x="783590" y="2469515"/>
                  </a:cubicBezTo>
                  <a:cubicBezTo>
                    <a:pt x="1147445" y="3196590"/>
                    <a:pt x="1668780" y="3596640"/>
                    <a:pt x="2240915" y="375602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7C43A660-0210-4E24-A3D5-3F13E0507EB1}"/>
                </a:ext>
              </a:extLst>
            </p:cNvPr>
            <p:cNvSpPr/>
            <p:nvPr/>
          </p:nvSpPr>
          <p:spPr>
            <a:xfrm>
              <a:off x="5495456" y="3662045"/>
              <a:ext cx="1135848" cy="3195954"/>
            </a:xfrm>
            <a:custGeom>
              <a:avLst/>
              <a:gdLst>
                <a:gd name="connsiteX0" fmla="*/ 90004 w 1135848"/>
                <a:gd name="connsiteY0" fmla="*/ 2411730 h 3195954"/>
                <a:gd name="connsiteX1" fmla="*/ 559904 w 1135848"/>
                <a:gd name="connsiteY1" fmla="*/ 3195955 h 3195954"/>
                <a:gd name="connsiteX2" fmla="*/ 1135849 w 1135848"/>
                <a:gd name="connsiteY2" fmla="*/ 3195955 h 3195954"/>
                <a:gd name="connsiteX3" fmla="*/ 388454 w 1135848"/>
                <a:gd name="connsiteY3" fmla="*/ 2121535 h 3195954"/>
                <a:gd name="connsiteX4" fmla="*/ 315429 w 1135848"/>
                <a:gd name="connsiteY4" fmla="*/ 1146810 h 3195954"/>
                <a:gd name="connsiteX5" fmla="*/ 614514 w 1135848"/>
                <a:gd name="connsiteY5" fmla="*/ 0 h 3195954"/>
                <a:gd name="connsiteX6" fmla="*/ 386549 w 1135848"/>
                <a:gd name="connsiteY6" fmla="*/ 516255 h 3195954"/>
                <a:gd name="connsiteX7" fmla="*/ 31584 w 1135848"/>
                <a:gd name="connsiteY7" fmla="*/ 1520190 h 3195954"/>
                <a:gd name="connsiteX8" fmla="*/ 90004 w 1135848"/>
                <a:gd name="connsiteY8" fmla="*/ 2411730 h 319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848" h="3195954">
                  <a:moveTo>
                    <a:pt x="90004" y="2411730"/>
                  </a:moveTo>
                  <a:cubicBezTo>
                    <a:pt x="182714" y="2697480"/>
                    <a:pt x="350989" y="2963545"/>
                    <a:pt x="559904" y="3195955"/>
                  </a:cubicBezTo>
                  <a:lnTo>
                    <a:pt x="1135849" y="3195955"/>
                  </a:lnTo>
                  <a:cubicBezTo>
                    <a:pt x="801204" y="2919730"/>
                    <a:pt x="521169" y="2550795"/>
                    <a:pt x="388454" y="2121535"/>
                  </a:cubicBezTo>
                  <a:cubicBezTo>
                    <a:pt x="292569" y="1819910"/>
                    <a:pt x="267804" y="1493520"/>
                    <a:pt x="315429" y="1146810"/>
                  </a:cubicBezTo>
                  <a:cubicBezTo>
                    <a:pt x="360514" y="798195"/>
                    <a:pt x="477354" y="430530"/>
                    <a:pt x="614514" y="0"/>
                  </a:cubicBezTo>
                  <a:cubicBezTo>
                    <a:pt x="547839" y="175895"/>
                    <a:pt x="472274" y="348615"/>
                    <a:pt x="386549" y="516255"/>
                  </a:cubicBezTo>
                  <a:cubicBezTo>
                    <a:pt x="219544" y="889000"/>
                    <a:pt x="86194" y="1209675"/>
                    <a:pt x="31584" y="1520190"/>
                  </a:cubicBezTo>
                  <a:cubicBezTo>
                    <a:pt x="-25566" y="1828800"/>
                    <a:pt x="-4611" y="2127250"/>
                    <a:pt x="90004" y="24117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26D6F821-984F-4B0D-84AF-16A7F135995C}"/>
                </a:ext>
              </a:extLst>
            </p:cNvPr>
            <p:cNvSpPr/>
            <p:nvPr/>
          </p:nvSpPr>
          <p:spPr>
            <a:xfrm>
              <a:off x="3539332" y="5953759"/>
              <a:ext cx="702467" cy="904240"/>
            </a:xfrm>
            <a:custGeom>
              <a:avLst/>
              <a:gdLst>
                <a:gd name="connsiteX0" fmla="*/ 527843 w 702467"/>
                <a:gd name="connsiteY0" fmla="*/ 904240 h 904240"/>
                <a:gd name="connsiteX1" fmla="*/ 702468 w 702467"/>
                <a:gd name="connsiteY1" fmla="*/ 0 h 904240"/>
                <a:gd name="connsiteX2" fmla="*/ 225582 w 702467"/>
                <a:gd name="connsiteY2" fmla="*/ 262890 h 904240"/>
                <a:gd name="connsiteX3" fmla="*/ 89693 w 702467"/>
                <a:gd name="connsiteY3" fmla="*/ 904240 h 904240"/>
                <a:gd name="connsiteX4" fmla="*/ 527843 w 702467"/>
                <a:gd name="connsiteY4" fmla="*/ 904240 h 9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467" h="904240">
                  <a:moveTo>
                    <a:pt x="527843" y="904240"/>
                  </a:moveTo>
                  <a:cubicBezTo>
                    <a:pt x="334168" y="523875"/>
                    <a:pt x="367188" y="212090"/>
                    <a:pt x="702468" y="0"/>
                  </a:cubicBezTo>
                  <a:cubicBezTo>
                    <a:pt x="548163" y="95250"/>
                    <a:pt x="388778" y="182880"/>
                    <a:pt x="225582" y="262890"/>
                  </a:cubicBezTo>
                  <a:cubicBezTo>
                    <a:pt x="-32863" y="385445"/>
                    <a:pt x="-56358" y="610235"/>
                    <a:pt x="89693" y="904240"/>
                  </a:cubicBezTo>
                  <a:lnTo>
                    <a:pt x="527843" y="90424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D3D3D3F3-C9DD-43FA-A7D6-477E20A5579F}"/>
                </a:ext>
              </a:extLst>
            </p:cNvPr>
            <p:cNvSpPr/>
            <p:nvPr/>
          </p:nvSpPr>
          <p:spPr>
            <a:xfrm>
              <a:off x="2781189" y="6395084"/>
              <a:ext cx="587485" cy="462915"/>
            </a:xfrm>
            <a:custGeom>
              <a:avLst/>
              <a:gdLst>
                <a:gd name="connsiteX0" fmla="*/ 511921 w 587485"/>
                <a:gd name="connsiteY0" fmla="*/ 462915 h 462915"/>
                <a:gd name="connsiteX1" fmla="*/ 587486 w 587485"/>
                <a:gd name="connsiteY1" fmla="*/ 0 h 462915"/>
                <a:gd name="connsiteX2" fmla="*/ 59801 w 587485"/>
                <a:gd name="connsiteY2" fmla="*/ 197485 h 462915"/>
                <a:gd name="connsiteX3" fmla="*/ 64246 w 587485"/>
                <a:gd name="connsiteY3" fmla="*/ 462915 h 462915"/>
                <a:gd name="connsiteX4" fmla="*/ 511921 w 587485"/>
                <a:gd name="connsiteY4" fmla="*/ 462915 h 46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485" h="462915">
                  <a:moveTo>
                    <a:pt x="511921" y="462915"/>
                  </a:moveTo>
                  <a:cubicBezTo>
                    <a:pt x="397621" y="238760"/>
                    <a:pt x="407146" y="74930"/>
                    <a:pt x="587486" y="0"/>
                  </a:cubicBezTo>
                  <a:cubicBezTo>
                    <a:pt x="412226" y="72390"/>
                    <a:pt x="235696" y="137795"/>
                    <a:pt x="59801" y="197485"/>
                  </a:cubicBezTo>
                  <a:cubicBezTo>
                    <a:pt x="-25289" y="229870"/>
                    <a:pt x="-15764" y="324485"/>
                    <a:pt x="64246" y="462915"/>
                  </a:cubicBezTo>
                  <a:lnTo>
                    <a:pt x="511921" y="46291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A62F6569-0DA1-4ED3-8902-41B59D3A68A3}"/>
                </a:ext>
              </a:extLst>
            </p:cNvPr>
            <p:cNvSpPr/>
            <p:nvPr/>
          </p:nvSpPr>
          <p:spPr>
            <a:xfrm>
              <a:off x="6360788" y="1784350"/>
              <a:ext cx="3420116" cy="5073650"/>
            </a:xfrm>
            <a:custGeom>
              <a:avLst/>
              <a:gdLst>
                <a:gd name="connsiteX0" fmla="*/ 159391 w 3420116"/>
                <a:gd name="connsiteY0" fmla="*/ 3102610 h 5073650"/>
                <a:gd name="connsiteX1" fmla="*/ 1367161 w 3420116"/>
                <a:gd name="connsiteY1" fmla="*/ 4457065 h 5073650"/>
                <a:gd name="connsiteX2" fmla="*/ 2806071 w 3420116"/>
                <a:gd name="connsiteY2" fmla="*/ 4933315 h 5073650"/>
                <a:gd name="connsiteX3" fmla="*/ 2953391 w 3420116"/>
                <a:gd name="connsiteY3" fmla="*/ 5073650 h 5073650"/>
                <a:gd name="connsiteX4" fmla="*/ 3420116 w 3420116"/>
                <a:gd name="connsiteY4" fmla="*/ 5073650 h 5073650"/>
                <a:gd name="connsiteX5" fmla="*/ 3050546 w 3420116"/>
                <a:gd name="connsiteY5" fmla="*/ 4483100 h 5073650"/>
                <a:gd name="connsiteX6" fmla="*/ 1592586 w 3420116"/>
                <a:gd name="connsiteY6" fmla="*/ 4034155 h 5073650"/>
                <a:gd name="connsiteX7" fmla="*/ 361956 w 3420116"/>
                <a:gd name="connsiteY7" fmla="*/ 2688590 h 5073650"/>
                <a:gd name="connsiteX8" fmla="*/ 156216 w 3420116"/>
                <a:gd name="connsiteY8" fmla="*/ 0 h 5073650"/>
                <a:gd name="connsiteX9" fmla="*/ 94621 w 3420116"/>
                <a:gd name="connsiteY9" fmla="*/ 522605 h 5073650"/>
                <a:gd name="connsiteX10" fmla="*/ 6 w 3420116"/>
                <a:gd name="connsiteY10" fmla="*/ 1944370 h 5073650"/>
                <a:gd name="connsiteX11" fmla="*/ 159391 w 3420116"/>
                <a:gd name="connsiteY11" fmla="*/ 3102610 h 507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0116" h="5073650">
                  <a:moveTo>
                    <a:pt x="159391" y="3102610"/>
                  </a:moveTo>
                  <a:cubicBezTo>
                    <a:pt x="374021" y="3789680"/>
                    <a:pt x="852176" y="4251960"/>
                    <a:pt x="1367161" y="4457065"/>
                  </a:cubicBezTo>
                  <a:cubicBezTo>
                    <a:pt x="1880241" y="4679950"/>
                    <a:pt x="2426976" y="4650740"/>
                    <a:pt x="2806071" y="4933315"/>
                  </a:cubicBezTo>
                  <a:cubicBezTo>
                    <a:pt x="2858141" y="4972050"/>
                    <a:pt x="2907671" y="5018406"/>
                    <a:pt x="2953391" y="5073650"/>
                  </a:cubicBezTo>
                  <a:lnTo>
                    <a:pt x="3420116" y="5073650"/>
                  </a:lnTo>
                  <a:cubicBezTo>
                    <a:pt x="3335661" y="4786631"/>
                    <a:pt x="3205486" y="4601210"/>
                    <a:pt x="3050546" y="4483100"/>
                  </a:cubicBezTo>
                  <a:cubicBezTo>
                    <a:pt x="2664466" y="4187825"/>
                    <a:pt x="2109476" y="4237355"/>
                    <a:pt x="1592586" y="4034155"/>
                  </a:cubicBezTo>
                  <a:cubicBezTo>
                    <a:pt x="1078236" y="3860800"/>
                    <a:pt x="590556" y="3390265"/>
                    <a:pt x="361956" y="2688590"/>
                  </a:cubicBezTo>
                  <a:cubicBezTo>
                    <a:pt x="113671" y="1988820"/>
                    <a:pt x="123831" y="1058545"/>
                    <a:pt x="156216" y="0"/>
                  </a:cubicBezTo>
                  <a:cubicBezTo>
                    <a:pt x="141611" y="170180"/>
                    <a:pt x="121291" y="345440"/>
                    <a:pt x="94621" y="522605"/>
                  </a:cubicBezTo>
                  <a:cubicBezTo>
                    <a:pt x="50171" y="1047750"/>
                    <a:pt x="-629" y="1515110"/>
                    <a:pt x="6" y="1944370"/>
                  </a:cubicBezTo>
                  <a:cubicBezTo>
                    <a:pt x="-629" y="2372360"/>
                    <a:pt x="48266" y="2762250"/>
                    <a:pt x="159391" y="310261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DDCF306F-561A-49D9-8C0F-A67A17BFEE8A}"/>
                </a:ext>
              </a:extLst>
            </p:cNvPr>
            <p:cNvSpPr/>
            <p:nvPr/>
          </p:nvSpPr>
          <p:spPr>
            <a:xfrm>
              <a:off x="1981200" y="6721475"/>
              <a:ext cx="505459" cy="136525"/>
            </a:xfrm>
            <a:custGeom>
              <a:avLst/>
              <a:gdLst>
                <a:gd name="connsiteX0" fmla="*/ 459740 w 505459"/>
                <a:gd name="connsiteY0" fmla="*/ 0 h 136525"/>
                <a:gd name="connsiteX1" fmla="*/ 0 w 505459"/>
                <a:gd name="connsiteY1" fmla="*/ 136525 h 136525"/>
                <a:gd name="connsiteX2" fmla="*/ 505460 w 505459"/>
                <a:gd name="connsiteY2" fmla="*/ 136525 h 136525"/>
                <a:gd name="connsiteX3" fmla="*/ 459740 w 505459"/>
                <a:gd name="connsiteY3" fmla="*/ 0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459" h="136525">
                  <a:moveTo>
                    <a:pt x="459740" y="0"/>
                  </a:moveTo>
                  <a:cubicBezTo>
                    <a:pt x="302895" y="48260"/>
                    <a:pt x="149225" y="93345"/>
                    <a:pt x="0" y="136525"/>
                  </a:cubicBezTo>
                  <a:lnTo>
                    <a:pt x="505460" y="136525"/>
                  </a:lnTo>
                  <a:cubicBezTo>
                    <a:pt x="453390" y="63500"/>
                    <a:pt x="434975" y="15875"/>
                    <a:pt x="45974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411DCF95-8677-4AD7-9FA4-2F659DCA5D27}"/>
                </a:ext>
              </a:extLst>
            </p:cNvPr>
            <p:cNvSpPr/>
            <p:nvPr/>
          </p:nvSpPr>
          <p:spPr>
            <a:xfrm>
              <a:off x="5988071" y="2716529"/>
              <a:ext cx="2585697" cy="4141470"/>
            </a:xfrm>
            <a:custGeom>
              <a:avLst/>
              <a:gdLst>
                <a:gd name="connsiteX0" fmla="*/ 106658 w 2585697"/>
                <a:gd name="connsiteY0" fmla="*/ 2821305 h 4141470"/>
                <a:gd name="connsiteX1" fmla="*/ 1207113 w 2585697"/>
                <a:gd name="connsiteY1" fmla="*/ 4141470 h 4141470"/>
                <a:gd name="connsiteX2" fmla="*/ 2585698 w 2585697"/>
                <a:gd name="connsiteY2" fmla="*/ 4141470 h 4141470"/>
                <a:gd name="connsiteX3" fmla="*/ 1555093 w 2585697"/>
                <a:gd name="connsiteY3" fmla="*/ 3825240 h 4141470"/>
                <a:gd name="connsiteX4" fmla="*/ 359388 w 2585697"/>
                <a:gd name="connsiteY4" fmla="*/ 2465070 h 4141470"/>
                <a:gd name="connsiteX5" fmla="*/ 233023 w 2585697"/>
                <a:gd name="connsiteY5" fmla="*/ 1356360 h 4141470"/>
                <a:gd name="connsiteX6" fmla="*/ 394948 w 2585697"/>
                <a:gd name="connsiteY6" fmla="*/ 0 h 4141470"/>
                <a:gd name="connsiteX7" fmla="*/ 259693 w 2585697"/>
                <a:gd name="connsiteY7" fmla="*/ 539115 h 4141470"/>
                <a:gd name="connsiteX8" fmla="*/ 15218 w 2585697"/>
                <a:gd name="connsiteY8" fmla="*/ 1785620 h 4141470"/>
                <a:gd name="connsiteX9" fmla="*/ 106658 w 2585697"/>
                <a:gd name="connsiteY9" fmla="*/ 2821305 h 414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5697" h="4141470">
                  <a:moveTo>
                    <a:pt x="106658" y="2821305"/>
                  </a:moveTo>
                  <a:cubicBezTo>
                    <a:pt x="288268" y="3418205"/>
                    <a:pt x="726418" y="3879215"/>
                    <a:pt x="1207113" y="4141470"/>
                  </a:cubicBezTo>
                  <a:lnTo>
                    <a:pt x="2585698" y="4141470"/>
                  </a:lnTo>
                  <a:cubicBezTo>
                    <a:pt x="2270738" y="4038601"/>
                    <a:pt x="1905613" y="3990340"/>
                    <a:pt x="1555093" y="3825240"/>
                  </a:cubicBezTo>
                  <a:cubicBezTo>
                    <a:pt x="1040743" y="3601085"/>
                    <a:pt x="561953" y="3130550"/>
                    <a:pt x="359388" y="2465070"/>
                  </a:cubicBezTo>
                  <a:cubicBezTo>
                    <a:pt x="254613" y="2135505"/>
                    <a:pt x="215243" y="1762760"/>
                    <a:pt x="233023" y="1356360"/>
                  </a:cubicBezTo>
                  <a:cubicBezTo>
                    <a:pt x="248898" y="948055"/>
                    <a:pt x="321923" y="505460"/>
                    <a:pt x="394948" y="0"/>
                  </a:cubicBezTo>
                  <a:cubicBezTo>
                    <a:pt x="357483" y="179705"/>
                    <a:pt x="313033" y="360045"/>
                    <a:pt x="259693" y="539115"/>
                  </a:cubicBezTo>
                  <a:cubicBezTo>
                    <a:pt x="149203" y="1007110"/>
                    <a:pt x="49508" y="1409700"/>
                    <a:pt x="15218" y="1785620"/>
                  </a:cubicBezTo>
                  <a:cubicBezTo>
                    <a:pt x="-21612" y="2159000"/>
                    <a:pt x="8233" y="2506345"/>
                    <a:pt x="106658" y="282130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2B82678-F540-4BA5-8C25-5EC70E1B7642}"/>
                </a:ext>
              </a:extLst>
            </p:cNvPr>
            <p:cNvSpPr/>
            <p:nvPr/>
          </p:nvSpPr>
          <p:spPr>
            <a:xfrm>
              <a:off x="4250338" y="5324475"/>
              <a:ext cx="796640" cy="1533525"/>
            </a:xfrm>
            <a:custGeom>
              <a:avLst/>
              <a:gdLst>
                <a:gd name="connsiteX0" fmla="*/ 152751 w 796640"/>
                <a:gd name="connsiteY0" fmla="*/ 1533525 h 1533525"/>
                <a:gd name="connsiteX1" fmla="*/ 597886 w 796640"/>
                <a:gd name="connsiteY1" fmla="*/ 1533525 h 1533525"/>
                <a:gd name="connsiteX2" fmla="*/ 484856 w 796640"/>
                <a:gd name="connsiteY2" fmla="*/ 1311275 h 1533525"/>
                <a:gd name="connsiteX3" fmla="*/ 404211 w 796640"/>
                <a:gd name="connsiteY3" fmla="*/ 627380 h 1533525"/>
                <a:gd name="connsiteX4" fmla="*/ 796641 w 796640"/>
                <a:gd name="connsiteY4" fmla="*/ 0 h 1533525"/>
                <a:gd name="connsiteX5" fmla="*/ 369921 w 796640"/>
                <a:gd name="connsiteY5" fmla="*/ 369570 h 1533525"/>
                <a:gd name="connsiteX6" fmla="*/ 121636 w 796640"/>
                <a:gd name="connsiteY6" fmla="*/ 1473200 h 1533525"/>
                <a:gd name="connsiteX7" fmla="*/ 152751 w 796640"/>
                <a:gd name="connsiteY7" fmla="*/ 1533525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6640" h="1533525">
                  <a:moveTo>
                    <a:pt x="152751" y="1533525"/>
                  </a:moveTo>
                  <a:lnTo>
                    <a:pt x="597886" y="1533525"/>
                  </a:lnTo>
                  <a:cubicBezTo>
                    <a:pt x="554071" y="1459865"/>
                    <a:pt x="516606" y="1385570"/>
                    <a:pt x="484856" y="1311275"/>
                  </a:cubicBezTo>
                  <a:cubicBezTo>
                    <a:pt x="383256" y="1073785"/>
                    <a:pt x="351506" y="842645"/>
                    <a:pt x="404211" y="627380"/>
                  </a:cubicBezTo>
                  <a:cubicBezTo>
                    <a:pt x="456281" y="410845"/>
                    <a:pt x="592806" y="211455"/>
                    <a:pt x="796641" y="0"/>
                  </a:cubicBezTo>
                  <a:cubicBezTo>
                    <a:pt x="662656" y="132080"/>
                    <a:pt x="519781" y="255270"/>
                    <a:pt x="369921" y="369570"/>
                  </a:cubicBezTo>
                  <a:cubicBezTo>
                    <a:pt x="-32669" y="662305"/>
                    <a:pt x="-92359" y="1035685"/>
                    <a:pt x="121636" y="1473200"/>
                  </a:cubicBezTo>
                  <a:cubicBezTo>
                    <a:pt x="131796" y="1492885"/>
                    <a:pt x="141956" y="1513205"/>
                    <a:pt x="152751" y="153352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11D1C011-2FA0-445E-99B5-4F34EE4ADD95}"/>
                </a:ext>
              </a:extLst>
            </p:cNvPr>
            <p:cNvSpPr/>
            <p:nvPr/>
          </p:nvSpPr>
          <p:spPr>
            <a:xfrm>
              <a:off x="4909680" y="4552950"/>
              <a:ext cx="758965" cy="2305050"/>
            </a:xfrm>
            <a:custGeom>
              <a:avLst/>
              <a:gdLst>
                <a:gd name="connsiteX0" fmla="*/ 94755 w 758965"/>
                <a:gd name="connsiteY0" fmla="*/ 1938020 h 2305050"/>
                <a:gd name="connsiteX1" fmla="*/ 284620 w 758965"/>
                <a:gd name="connsiteY1" fmla="*/ 2305050 h 2305050"/>
                <a:gd name="connsiteX2" fmla="*/ 757695 w 758965"/>
                <a:gd name="connsiteY2" fmla="*/ 2305050 h 2305050"/>
                <a:gd name="connsiteX3" fmla="*/ 431305 w 758965"/>
                <a:gd name="connsiteY3" fmla="*/ 1715135 h 2305050"/>
                <a:gd name="connsiteX4" fmla="*/ 375425 w 758965"/>
                <a:gd name="connsiteY4" fmla="*/ 889000 h 2305050"/>
                <a:gd name="connsiteX5" fmla="*/ 758965 w 758965"/>
                <a:gd name="connsiteY5" fmla="*/ 0 h 2305050"/>
                <a:gd name="connsiteX6" fmla="*/ 428765 w 758965"/>
                <a:gd name="connsiteY6" fmla="*/ 455295 h 2305050"/>
                <a:gd name="connsiteX7" fmla="*/ 31255 w 758965"/>
                <a:gd name="connsiteY7" fmla="*/ 1195070 h 2305050"/>
                <a:gd name="connsiteX8" fmla="*/ 94755 w 758965"/>
                <a:gd name="connsiteY8" fmla="*/ 1938020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965" h="2305050">
                  <a:moveTo>
                    <a:pt x="94755" y="1938020"/>
                  </a:moveTo>
                  <a:cubicBezTo>
                    <a:pt x="141745" y="2061845"/>
                    <a:pt x="206515" y="2184400"/>
                    <a:pt x="284620" y="2305050"/>
                  </a:cubicBezTo>
                  <a:lnTo>
                    <a:pt x="757695" y="2305050"/>
                  </a:lnTo>
                  <a:cubicBezTo>
                    <a:pt x="616090" y="2119630"/>
                    <a:pt x="502425" y="1920875"/>
                    <a:pt x="431305" y="1715135"/>
                  </a:cubicBezTo>
                  <a:cubicBezTo>
                    <a:pt x="336055" y="1445260"/>
                    <a:pt x="315100" y="1167765"/>
                    <a:pt x="375425" y="889000"/>
                  </a:cubicBezTo>
                  <a:cubicBezTo>
                    <a:pt x="433845" y="607695"/>
                    <a:pt x="574180" y="325120"/>
                    <a:pt x="758965" y="0"/>
                  </a:cubicBezTo>
                  <a:cubicBezTo>
                    <a:pt x="658635" y="158750"/>
                    <a:pt x="548145" y="311150"/>
                    <a:pt x="428765" y="455295"/>
                  </a:cubicBezTo>
                  <a:cubicBezTo>
                    <a:pt x="230010" y="716915"/>
                    <a:pt x="88405" y="951865"/>
                    <a:pt x="31255" y="1195070"/>
                  </a:cubicBezTo>
                  <a:cubicBezTo>
                    <a:pt x="-27165" y="1436370"/>
                    <a:pt x="-2400" y="1686560"/>
                    <a:pt x="94755" y="193802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45" name="Forma libre: forma 44">
            <a:extLst>
              <a:ext uri="{FF2B5EF4-FFF2-40B4-BE49-F238E27FC236}">
                <a16:creationId xmlns:a16="http://schemas.microsoft.com/office/drawing/2014/main" id="{B1F9737E-CE25-46E9-A9A7-5AB2FC6BABF5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746B24E3-362B-49DB-B523-755A6C3ED777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49" name="Marcador de número de diapositiva 5">
            <a:extLst>
              <a:ext uri="{FF2B5EF4-FFF2-40B4-BE49-F238E27FC236}">
                <a16:creationId xmlns:a16="http://schemas.microsoft.com/office/drawing/2014/main" id="{1D01B89E-C933-419F-A51D-0D060308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5648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u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ADF4983E-290E-434B-B0B3-C5F20286084C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9EB229E-0B2A-41DC-AD39-0B58A1830F6E}"/>
              </a:ext>
            </a:extLst>
          </p:cNvPr>
          <p:cNvSpPr/>
          <p:nvPr userDrawn="1"/>
        </p:nvSpPr>
        <p:spPr>
          <a:xfrm>
            <a:off x="2807855" y="233992"/>
            <a:ext cx="9096490" cy="5710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grpSp>
        <p:nvGrpSpPr>
          <p:cNvPr id="10" name="Gráfico 4">
            <a:extLst>
              <a:ext uri="{FF2B5EF4-FFF2-40B4-BE49-F238E27FC236}">
                <a16:creationId xmlns:a16="http://schemas.microsoft.com/office/drawing/2014/main" id="{30BE77F3-EA54-40AE-95F4-AA232937ED1B}"/>
              </a:ext>
            </a:extLst>
          </p:cNvPr>
          <p:cNvGrpSpPr/>
          <p:nvPr userDrawn="1"/>
        </p:nvGrpSpPr>
        <p:grpSpPr>
          <a:xfrm>
            <a:off x="327660" y="262255"/>
            <a:ext cx="504190" cy="2062480"/>
            <a:chOff x="327660" y="142875"/>
            <a:chExt cx="504190" cy="2062480"/>
          </a:xfrm>
          <a:solidFill>
            <a:schemeClr val="accent1"/>
          </a:solidFill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051C2D49-FFA9-400F-9A05-D285913FD235}"/>
                </a:ext>
              </a:extLst>
            </p:cNvPr>
            <p:cNvSpPr/>
            <p:nvPr/>
          </p:nvSpPr>
          <p:spPr>
            <a:xfrm>
              <a:off x="327660" y="14287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F3F16D6B-6F4D-4EB5-8FBB-3BECAAA6E28E}"/>
                </a:ext>
              </a:extLst>
            </p:cNvPr>
            <p:cNvSpPr/>
            <p:nvPr/>
          </p:nvSpPr>
          <p:spPr>
            <a:xfrm>
              <a:off x="506095" y="32893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F87329D-0627-42D4-AF85-DA8077F81BFC}"/>
                </a:ext>
              </a:extLst>
            </p:cNvPr>
            <p:cNvSpPr/>
            <p:nvPr/>
          </p:nvSpPr>
          <p:spPr>
            <a:xfrm>
              <a:off x="684530" y="51562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AA2E67C8-C518-4D70-8A6E-01C1AFBC67CD}"/>
                </a:ext>
              </a:extLst>
            </p:cNvPr>
            <p:cNvSpPr/>
            <p:nvPr/>
          </p:nvSpPr>
          <p:spPr>
            <a:xfrm>
              <a:off x="327660" y="52832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1F521933-EAEB-4207-B04C-5060DE4E7317}"/>
                </a:ext>
              </a:extLst>
            </p:cNvPr>
            <p:cNvSpPr/>
            <p:nvPr/>
          </p:nvSpPr>
          <p:spPr>
            <a:xfrm>
              <a:off x="506095" y="7150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15066391-B7CC-4F02-AFD8-F0CCA70567D6}"/>
                </a:ext>
              </a:extLst>
            </p:cNvPr>
            <p:cNvSpPr/>
            <p:nvPr/>
          </p:nvSpPr>
          <p:spPr>
            <a:xfrm>
              <a:off x="684530" y="90106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83A2AB23-303A-42B7-AC6A-C4DE07495907}"/>
                </a:ext>
              </a:extLst>
            </p:cNvPr>
            <p:cNvSpPr/>
            <p:nvPr/>
          </p:nvSpPr>
          <p:spPr>
            <a:xfrm>
              <a:off x="327660" y="91376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E596DB74-BC65-419F-9E71-1540CA567870}"/>
                </a:ext>
              </a:extLst>
            </p:cNvPr>
            <p:cNvSpPr/>
            <p:nvPr/>
          </p:nvSpPr>
          <p:spPr>
            <a:xfrm>
              <a:off x="506095" y="110045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ED55F7C9-E539-4D5C-9A52-A0ACC9505371}"/>
                </a:ext>
              </a:extLst>
            </p:cNvPr>
            <p:cNvSpPr/>
            <p:nvPr/>
          </p:nvSpPr>
          <p:spPr>
            <a:xfrm>
              <a:off x="684530" y="12865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7253DD50-E5C6-459E-8FF6-2824658B5239}"/>
                </a:ext>
              </a:extLst>
            </p:cNvPr>
            <p:cNvSpPr/>
            <p:nvPr/>
          </p:nvSpPr>
          <p:spPr>
            <a:xfrm>
              <a:off x="327660" y="129921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59D9A103-AE2F-45CC-B42A-DC3A93CB80C4}"/>
                </a:ext>
              </a:extLst>
            </p:cNvPr>
            <p:cNvSpPr/>
            <p:nvPr/>
          </p:nvSpPr>
          <p:spPr>
            <a:xfrm>
              <a:off x="506095" y="148590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53AB36B0-A5F9-4D96-9F6F-92A4BFAB8CBF}"/>
                </a:ext>
              </a:extLst>
            </p:cNvPr>
            <p:cNvSpPr/>
            <p:nvPr/>
          </p:nvSpPr>
          <p:spPr>
            <a:xfrm>
              <a:off x="684530" y="167259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A14B7383-8EAA-4E7A-97AC-58747CC67121}"/>
                </a:ext>
              </a:extLst>
            </p:cNvPr>
            <p:cNvSpPr/>
            <p:nvPr/>
          </p:nvSpPr>
          <p:spPr>
            <a:xfrm>
              <a:off x="327660" y="168465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B7DB2FF9-CB52-4DC1-AA94-15C309636BBA}"/>
                </a:ext>
              </a:extLst>
            </p:cNvPr>
            <p:cNvSpPr/>
            <p:nvPr/>
          </p:nvSpPr>
          <p:spPr>
            <a:xfrm>
              <a:off x="506095" y="187134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C9F38AF-DEA7-4577-B0B2-AAF647823BC7}"/>
                </a:ext>
              </a:extLst>
            </p:cNvPr>
            <p:cNvSpPr/>
            <p:nvPr/>
          </p:nvSpPr>
          <p:spPr>
            <a:xfrm>
              <a:off x="684530" y="2058034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5C82BF1A-8032-4C7E-B974-DCD78B253A54}"/>
              </a:ext>
            </a:extLst>
          </p:cNvPr>
          <p:cNvSpPr/>
          <p:nvPr userDrawn="1"/>
        </p:nvSpPr>
        <p:spPr>
          <a:xfrm>
            <a:off x="0" y="5760720"/>
            <a:ext cx="1097280" cy="1097280"/>
          </a:xfrm>
          <a:custGeom>
            <a:avLst/>
            <a:gdLst>
              <a:gd name="connsiteX0" fmla="*/ 0 w 12192000"/>
              <a:gd name="connsiteY0" fmla="*/ 0 h 504825"/>
              <a:gd name="connsiteX1" fmla="*/ 12192000 w 12192000"/>
              <a:gd name="connsiteY1" fmla="*/ 0 h 504825"/>
              <a:gd name="connsiteX2" fmla="*/ 12192000 w 12192000"/>
              <a:gd name="connsiteY2" fmla="*/ 504825 h 504825"/>
              <a:gd name="connsiteX3" fmla="*/ 0 w 12192000"/>
              <a:gd name="connsiteY3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825">
                <a:moveTo>
                  <a:pt x="0" y="0"/>
                </a:moveTo>
                <a:lnTo>
                  <a:pt x="12192000" y="0"/>
                </a:lnTo>
                <a:lnTo>
                  <a:pt x="12192000" y="504825"/>
                </a:lnTo>
                <a:lnTo>
                  <a:pt x="0" y="50482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27" name="Marcador de número de diapositiva 5">
            <a:extLst>
              <a:ext uri="{FF2B5EF4-FFF2-40B4-BE49-F238E27FC236}">
                <a16:creationId xmlns:a16="http://schemas.microsoft.com/office/drawing/2014/main" id="{1C06BB6D-12D0-42F7-8AA3-D94C7ED7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0222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766581E2-5402-4C09-B448-D369564F0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1239092"/>
            <a:ext cx="12192000" cy="1165346"/>
          </a:xfrm>
          <a:prstGeom prst="rect">
            <a:avLst/>
          </a:prstGeom>
        </p:spPr>
      </p:pic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B2F180C9-9FE5-4713-ADC0-E9A7125D5B7E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FE9EDF5-32EB-4F03-AFDA-3DB37499AC03}"/>
              </a:ext>
            </a:extLst>
          </p:cNvPr>
          <p:cNvGrpSpPr/>
          <p:nvPr userDrawn="1"/>
        </p:nvGrpSpPr>
        <p:grpSpPr>
          <a:xfrm>
            <a:off x="9841865" y="400050"/>
            <a:ext cx="2062479" cy="503554"/>
            <a:chOff x="9841865" y="400050"/>
            <a:chExt cx="2062479" cy="503554"/>
          </a:xfrm>
          <a:solidFill>
            <a:schemeClr val="accent1"/>
          </a:solidFill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F877C92-0001-473E-B177-BDD607D28A78}"/>
                </a:ext>
              </a:extLst>
            </p:cNvPr>
            <p:cNvSpPr/>
            <p:nvPr/>
          </p:nvSpPr>
          <p:spPr>
            <a:xfrm>
              <a:off x="984186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BE33C8D8-45B4-4496-9B26-CB2335A47643}"/>
                </a:ext>
              </a:extLst>
            </p:cNvPr>
            <p:cNvSpPr/>
            <p:nvPr/>
          </p:nvSpPr>
          <p:spPr>
            <a:xfrm>
              <a:off x="1002855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277BD177-E8B1-458B-A0EA-6E79397E67CC}"/>
                </a:ext>
              </a:extLst>
            </p:cNvPr>
            <p:cNvSpPr/>
            <p:nvPr/>
          </p:nvSpPr>
          <p:spPr>
            <a:xfrm>
              <a:off x="1021524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3921A8C4-873A-4ED3-AA31-6895E6097947}"/>
                </a:ext>
              </a:extLst>
            </p:cNvPr>
            <p:cNvSpPr/>
            <p:nvPr/>
          </p:nvSpPr>
          <p:spPr>
            <a:xfrm>
              <a:off x="1022731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7F13FD4-768D-4E2C-B625-C55846F9A9A9}"/>
                </a:ext>
              </a:extLst>
            </p:cNvPr>
            <p:cNvSpPr/>
            <p:nvPr/>
          </p:nvSpPr>
          <p:spPr>
            <a:xfrm>
              <a:off x="1041400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02A69AF0-AC8A-4352-88FA-479FD3C8F9D5}"/>
                </a:ext>
              </a:extLst>
            </p:cNvPr>
            <p:cNvSpPr/>
            <p:nvPr/>
          </p:nvSpPr>
          <p:spPr>
            <a:xfrm>
              <a:off x="1060069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AC2BE86-D411-4340-A708-4CA536DC95DB}"/>
                </a:ext>
              </a:extLst>
            </p:cNvPr>
            <p:cNvSpPr/>
            <p:nvPr/>
          </p:nvSpPr>
          <p:spPr>
            <a:xfrm>
              <a:off x="1061339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0A8B6EBF-BA7B-4B7B-A59C-07776041C26B}"/>
                </a:ext>
              </a:extLst>
            </p:cNvPr>
            <p:cNvSpPr/>
            <p:nvPr/>
          </p:nvSpPr>
          <p:spPr>
            <a:xfrm>
              <a:off x="1079944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428AF146-F66C-495A-A57C-EB0DE1FD3161}"/>
                </a:ext>
              </a:extLst>
            </p:cNvPr>
            <p:cNvSpPr/>
            <p:nvPr/>
          </p:nvSpPr>
          <p:spPr>
            <a:xfrm>
              <a:off x="1098613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1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48EF6198-737E-4E4F-BD41-DE289996CC6A}"/>
                </a:ext>
              </a:extLst>
            </p:cNvPr>
            <p:cNvSpPr/>
            <p:nvPr/>
          </p:nvSpPr>
          <p:spPr>
            <a:xfrm>
              <a:off x="1099883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83368FB0-CDA7-49DB-B387-A5DE084A9C35}"/>
                </a:ext>
              </a:extLst>
            </p:cNvPr>
            <p:cNvSpPr/>
            <p:nvPr/>
          </p:nvSpPr>
          <p:spPr>
            <a:xfrm>
              <a:off x="1118489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469000BD-B0D6-4EC7-8C5D-1E2C00D6F55C}"/>
                </a:ext>
              </a:extLst>
            </p:cNvPr>
            <p:cNvSpPr/>
            <p:nvPr/>
          </p:nvSpPr>
          <p:spPr>
            <a:xfrm>
              <a:off x="1137158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9AF2112A-9A31-405C-BEB5-AC5EA7B7E3D1}"/>
                </a:ext>
              </a:extLst>
            </p:cNvPr>
            <p:cNvSpPr/>
            <p:nvPr/>
          </p:nvSpPr>
          <p:spPr>
            <a:xfrm>
              <a:off x="1138428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9A707118-D294-47CF-B6F8-F2D6AA99EF73}"/>
                </a:ext>
              </a:extLst>
            </p:cNvPr>
            <p:cNvSpPr/>
            <p:nvPr/>
          </p:nvSpPr>
          <p:spPr>
            <a:xfrm>
              <a:off x="1157097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07AAB5EE-F40E-43F9-975B-9DFDE366B193}"/>
                </a:ext>
              </a:extLst>
            </p:cNvPr>
            <p:cNvSpPr/>
            <p:nvPr/>
          </p:nvSpPr>
          <p:spPr>
            <a:xfrm>
              <a:off x="1175702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1B5B0C2-22CA-4607-AC9E-B3CCA3000003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grpSp>
        <p:nvGrpSpPr>
          <p:cNvPr id="26" name="Gráfico 73">
            <a:extLst>
              <a:ext uri="{FF2B5EF4-FFF2-40B4-BE49-F238E27FC236}">
                <a16:creationId xmlns:a16="http://schemas.microsoft.com/office/drawing/2014/main" id="{7A1C111E-0663-414D-826F-49ED41F8AAAB}"/>
              </a:ext>
            </a:extLst>
          </p:cNvPr>
          <p:cNvGrpSpPr/>
          <p:nvPr userDrawn="1"/>
        </p:nvGrpSpPr>
        <p:grpSpPr>
          <a:xfrm>
            <a:off x="10748008" y="5493002"/>
            <a:ext cx="1443991" cy="1364998"/>
            <a:chOff x="7666726" y="4253229"/>
            <a:chExt cx="2176462" cy="2057400"/>
          </a:xfrm>
          <a:solidFill>
            <a:srgbClr val="658DC5"/>
          </a:solidFill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000D907B-8500-404E-AD33-FAAC81E2A383}"/>
                </a:ext>
              </a:extLst>
            </p:cNvPr>
            <p:cNvSpPr/>
            <p:nvPr/>
          </p:nvSpPr>
          <p:spPr>
            <a:xfrm>
              <a:off x="8047726" y="4634229"/>
              <a:ext cx="1794509" cy="1675447"/>
            </a:xfrm>
            <a:custGeom>
              <a:avLst/>
              <a:gdLst>
                <a:gd name="connsiteX0" fmla="*/ 9525 w 1794509"/>
                <a:gd name="connsiteY0" fmla="*/ 918210 h 1675447"/>
                <a:gd name="connsiteX1" fmla="*/ 918210 w 1794509"/>
                <a:gd name="connsiteY1" fmla="*/ 9525 h 1675447"/>
                <a:gd name="connsiteX2" fmla="*/ 1794510 w 1794509"/>
                <a:gd name="connsiteY2" fmla="*/ 677228 h 1675447"/>
                <a:gd name="connsiteX3" fmla="*/ 1794510 w 1794509"/>
                <a:gd name="connsiteY3" fmla="*/ 643890 h 1675447"/>
                <a:gd name="connsiteX4" fmla="*/ 918210 w 1794509"/>
                <a:gd name="connsiteY4" fmla="*/ 0 h 1675447"/>
                <a:gd name="connsiteX5" fmla="*/ 0 w 1794509"/>
                <a:gd name="connsiteY5" fmla="*/ 918210 h 1675447"/>
                <a:gd name="connsiteX6" fmla="*/ 400050 w 1794509"/>
                <a:gd name="connsiteY6" fmla="*/ 1675448 h 1675447"/>
                <a:gd name="connsiteX7" fmla="*/ 417195 w 1794509"/>
                <a:gd name="connsiteY7" fmla="*/ 1675448 h 1675447"/>
                <a:gd name="connsiteX8" fmla="*/ 9525 w 1794509"/>
                <a:gd name="connsiteY8" fmla="*/ 918210 h 167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509" h="1675447">
                  <a:moveTo>
                    <a:pt x="9525" y="918210"/>
                  </a:moveTo>
                  <a:cubicBezTo>
                    <a:pt x="9525" y="417195"/>
                    <a:pt x="417195" y="9525"/>
                    <a:pt x="918210" y="9525"/>
                  </a:cubicBezTo>
                  <a:cubicBezTo>
                    <a:pt x="1336358" y="9525"/>
                    <a:pt x="1688783" y="292417"/>
                    <a:pt x="1794510" y="677228"/>
                  </a:cubicBezTo>
                  <a:lnTo>
                    <a:pt x="1794510" y="643890"/>
                  </a:lnTo>
                  <a:cubicBezTo>
                    <a:pt x="1677353" y="271463"/>
                    <a:pt x="1328738" y="0"/>
                    <a:pt x="918210" y="0"/>
                  </a:cubicBezTo>
                  <a:cubicBezTo>
                    <a:pt x="412433" y="0"/>
                    <a:pt x="0" y="412433"/>
                    <a:pt x="0" y="918210"/>
                  </a:cubicBezTo>
                  <a:cubicBezTo>
                    <a:pt x="0" y="1232535"/>
                    <a:pt x="158115" y="1509713"/>
                    <a:pt x="400050" y="1675448"/>
                  </a:cubicBezTo>
                  <a:lnTo>
                    <a:pt x="417195" y="1675448"/>
                  </a:lnTo>
                  <a:cubicBezTo>
                    <a:pt x="171450" y="1513523"/>
                    <a:pt x="9525" y="1234440"/>
                    <a:pt x="9525" y="91821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16A4CB5E-B026-4784-A665-88F5D8234964}"/>
                </a:ext>
              </a:extLst>
            </p:cNvPr>
            <p:cNvSpPr/>
            <p:nvPr/>
          </p:nvSpPr>
          <p:spPr>
            <a:xfrm>
              <a:off x="8333476" y="4919979"/>
              <a:ext cx="1264920" cy="1264920"/>
            </a:xfrm>
            <a:custGeom>
              <a:avLst/>
              <a:gdLst>
                <a:gd name="connsiteX0" fmla="*/ 632460 w 1264920"/>
                <a:gd name="connsiteY0" fmla="*/ 0 h 1264920"/>
                <a:gd name="connsiteX1" fmla="*/ 0 w 1264920"/>
                <a:gd name="connsiteY1" fmla="*/ 632460 h 1264920"/>
                <a:gd name="connsiteX2" fmla="*/ 632460 w 1264920"/>
                <a:gd name="connsiteY2" fmla="*/ 1264920 h 1264920"/>
                <a:gd name="connsiteX3" fmla="*/ 1264920 w 1264920"/>
                <a:gd name="connsiteY3" fmla="*/ 632460 h 1264920"/>
                <a:gd name="connsiteX4" fmla="*/ 632460 w 1264920"/>
                <a:gd name="connsiteY4" fmla="*/ 0 h 1264920"/>
                <a:gd name="connsiteX5" fmla="*/ 632460 w 1264920"/>
                <a:gd name="connsiteY5" fmla="*/ 1256348 h 1264920"/>
                <a:gd name="connsiteX6" fmla="*/ 9525 w 1264920"/>
                <a:gd name="connsiteY6" fmla="*/ 633413 h 1264920"/>
                <a:gd name="connsiteX7" fmla="*/ 632460 w 1264920"/>
                <a:gd name="connsiteY7" fmla="*/ 9525 h 1264920"/>
                <a:gd name="connsiteX8" fmla="*/ 1255395 w 1264920"/>
                <a:gd name="connsiteY8" fmla="*/ 632460 h 1264920"/>
                <a:gd name="connsiteX9" fmla="*/ 632460 w 1264920"/>
                <a:gd name="connsiteY9" fmla="*/ 1256348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920" h="1264920">
                  <a:moveTo>
                    <a:pt x="632460" y="0"/>
                  </a:moveTo>
                  <a:cubicBezTo>
                    <a:pt x="283845" y="0"/>
                    <a:pt x="0" y="283845"/>
                    <a:pt x="0" y="632460"/>
                  </a:cubicBezTo>
                  <a:cubicBezTo>
                    <a:pt x="0" y="981075"/>
                    <a:pt x="283845" y="1264920"/>
                    <a:pt x="632460" y="1264920"/>
                  </a:cubicBezTo>
                  <a:cubicBezTo>
                    <a:pt x="981075" y="1264920"/>
                    <a:pt x="1264920" y="981075"/>
                    <a:pt x="1264920" y="632460"/>
                  </a:cubicBezTo>
                  <a:cubicBezTo>
                    <a:pt x="1264920" y="283845"/>
                    <a:pt x="982028" y="0"/>
                    <a:pt x="632460" y="0"/>
                  </a:cubicBezTo>
                  <a:close/>
                  <a:moveTo>
                    <a:pt x="632460" y="1256348"/>
                  </a:moveTo>
                  <a:cubicBezTo>
                    <a:pt x="288608" y="1256348"/>
                    <a:pt x="9525" y="976313"/>
                    <a:pt x="9525" y="633413"/>
                  </a:cubicBezTo>
                  <a:cubicBezTo>
                    <a:pt x="9525" y="290513"/>
                    <a:pt x="289560" y="9525"/>
                    <a:pt x="632460" y="9525"/>
                  </a:cubicBezTo>
                  <a:cubicBezTo>
                    <a:pt x="975360" y="9525"/>
                    <a:pt x="1255395" y="289560"/>
                    <a:pt x="1255395" y="632460"/>
                  </a:cubicBezTo>
                  <a:cubicBezTo>
                    <a:pt x="1255395" y="975360"/>
                    <a:pt x="976313" y="1256348"/>
                    <a:pt x="632460" y="1256348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3047F534-963C-4CAE-80A1-AA59E64CFC57}"/>
                </a:ext>
              </a:extLst>
            </p:cNvPr>
            <p:cNvSpPr/>
            <p:nvPr/>
          </p:nvSpPr>
          <p:spPr>
            <a:xfrm>
              <a:off x="8142976" y="4729479"/>
              <a:ext cx="1646872" cy="1580197"/>
            </a:xfrm>
            <a:custGeom>
              <a:avLst/>
              <a:gdLst>
                <a:gd name="connsiteX0" fmla="*/ 1646873 w 1646872"/>
                <a:gd name="connsiteY0" fmla="*/ 822960 h 1580197"/>
                <a:gd name="connsiteX1" fmla="*/ 823913 w 1646872"/>
                <a:gd name="connsiteY1" fmla="*/ 0 h 1580197"/>
                <a:gd name="connsiteX2" fmla="*/ 0 w 1646872"/>
                <a:gd name="connsiteY2" fmla="*/ 822960 h 1580197"/>
                <a:gd name="connsiteX3" fmla="*/ 501015 w 1646872"/>
                <a:gd name="connsiteY3" fmla="*/ 1580198 h 1580197"/>
                <a:gd name="connsiteX4" fmla="*/ 526733 w 1646872"/>
                <a:gd name="connsiteY4" fmla="*/ 1580198 h 1580197"/>
                <a:gd name="connsiteX5" fmla="*/ 9525 w 1646872"/>
                <a:gd name="connsiteY5" fmla="*/ 822960 h 1580197"/>
                <a:gd name="connsiteX6" fmla="*/ 822960 w 1646872"/>
                <a:gd name="connsiteY6" fmla="*/ 9525 h 1580197"/>
                <a:gd name="connsiteX7" fmla="*/ 1636395 w 1646872"/>
                <a:gd name="connsiteY7" fmla="*/ 822960 h 1580197"/>
                <a:gd name="connsiteX8" fmla="*/ 1119188 w 1646872"/>
                <a:gd name="connsiteY8" fmla="*/ 1580198 h 1580197"/>
                <a:gd name="connsiteX9" fmla="*/ 1144905 w 1646872"/>
                <a:gd name="connsiteY9" fmla="*/ 1580198 h 1580197"/>
                <a:gd name="connsiteX10" fmla="*/ 1646873 w 1646872"/>
                <a:gd name="connsiteY10" fmla="*/ 822960 h 158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6872" h="1580197">
                  <a:moveTo>
                    <a:pt x="1646873" y="822960"/>
                  </a:moveTo>
                  <a:cubicBezTo>
                    <a:pt x="1646873" y="368617"/>
                    <a:pt x="1277303" y="0"/>
                    <a:pt x="823913" y="0"/>
                  </a:cubicBezTo>
                  <a:cubicBezTo>
                    <a:pt x="370523" y="0"/>
                    <a:pt x="0" y="369570"/>
                    <a:pt x="0" y="822960"/>
                  </a:cubicBezTo>
                  <a:cubicBezTo>
                    <a:pt x="0" y="1163003"/>
                    <a:pt x="206692" y="1455420"/>
                    <a:pt x="501015" y="1580198"/>
                  </a:cubicBezTo>
                  <a:lnTo>
                    <a:pt x="526733" y="1580198"/>
                  </a:lnTo>
                  <a:cubicBezTo>
                    <a:pt x="224790" y="1462088"/>
                    <a:pt x="9525" y="1167765"/>
                    <a:pt x="9525" y="822960"/>
                  </a:cubicBezTo>
                  <a:cubicBezTo>
                    <a:pt x="9525" y="374333"/>
                    <a:pt x="374333" y="9525"/>
                    <a:pt x="822960" y="9525"/>
                  </a:cubicBezTo>
                  <a:cubicBezTo>
                    <a:pt x="1271588" y="9525"/>
                    <a:pt x="1636395" y="374333"/>
                    <a:pt x="1636395" y="822960"/>
                  </a:cubicBezTo>
                  <a:cubicBezTo>
                    <a:pt x="1636395" y="1166813"/>
                    <a:pt x="1421130" y="1462088"/>
                    <a:pt x="1119188" y="1580198"/>
                  </a:cubicBezTo>
                  <a:lnTo>
                    <a:pt x="1144905" y="1580198"/>
                  </a:lnTo>
                  <a:cubicBezTo>
                    <a:pt x="1439228" y="1455420"/>
                    <a:pt x="1646873" y="1163003"/>
                    <a:pt x="1646873" y="82296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7A5C32B4-B8A4-417C-9371-F2B754448849}"/>
                </a:ext>
              </a:extLst>
            </p:cNvPr>
            <p:cNvSpPr/>
            <p:nvPr/>
          </p:nvSpPr>
          <p:spPr>
            <a:xfrm>
              <a:off x="7952476" y="4538979"/>
              <a:ext cx="1889759" cy="1770697"/>
            </a:xfrm>
            <a:custGeom>
              <a:avLst/>
              <a:gdLst>
                <a:gd name="connsiteX0" fmla="*/ 9525 w 1889759"/>
                <a:gd name="connsiteY0" fmla="*/ 1013460 h 1770697"/>
                <a:gd name="connsiteX1" fmla="*/ 1013460 w 1889759"/>
                <a:gd name="connsiteY1" fmla="*/ 9525 h 1770697"/>
                <a:gd name="connsiteX2" fmla="*/ 1889760 w 1889759"/>
                <a:gd name="connsiteY2" fmla="*/ 523875 h 1770697"/>
                <a:gd name="connsiteX3" fmla="*/ 1889760 w 1889759"/>
                <a:gd name="connsiteY3" fmla="*/ 504825 h 1770697"/>
                <a:gd name="connsiteX4" fmla="*/ 1013460 w 1889759"/>
                <a:gd name="connsiteY4" fmla="*/ 0 h 1770697"/>
                <a:gd name="connsiteX5" fmla="*/ 0 w 1889759"/>
                <a:gd name="connsiteY5" fmla="*/ 1013460 h 1770697"/>
                <a:gd name="connsiteX6" fmla="*/ 340995 w 1889759"/>
                <a:gd name="connsiteY6" fmla="*/ 1770698 h 1770697"/>
                <a:gd name="connsiteX7" fmla="*/ 355283 w 1889759"/>
                <a:gd name="connsiteY7" fmla="*/ 1770698 h 1770697"/>
                <a:gd name="connsiteX8" fmla="*/ 9525 w 1889759"/>
                <a:gd name="connsiteY8" fmla="*/ 1013460 h 177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9759" h="1770697">
                  <a:moveTo>
                    <a:pt x="9525" y="1013460"/>
                  </a:moveTo>
                  <a:cubicBezTo>
                    <a:pt x="9525" y="460058"/>
                    <a:pt x="460058" y="9525"/>
                    <a:pt x="1013460" y="9525"/>
                  </a:cubicBezTo>
                  <a:cubicBezTo>
                    <a:pt x="1389698" y="9525"/>
                    <a:pt x="1717358" y="217170"/>
                    <a:pt x="1889760" y="523875"/>
                  </a:cubicBezTo>
                  <a:lnTo>
                    <a:pt x="1889760" y="504825"/>
                  </a:lnTo>
                  <a:cubicBezTo>
                    <a:pt x="1713548" y="202883"/>
                    <a:pt x="1386840" y="0"/>
                    <a:pt x="1013460" y="0"/>
                  </a:cubicBezTo>
                  <a:cubicBezTo>
                    <a:pt x="454342" y="0"/>
                    <a:pt x="0" y="454342"/>
                    <a:pt x="0" y="1013460"/>
                  </a:cubicBezTo>
                  <a:cubicBezTo>
                    <a:pt x="0" y="1314450"/>
                    <a:pt x="132398" y="1584960"/>
                    <a:pt x="340995" y="1770698"/>
                  </a:cubicBezTo>
                  <a:lnTo>
                    <a:pt x="355283" y="1770698"/>
                  </a:lnTo>
                  <a:cubicBezTo>
                    <a:pt x="143827" y="1586865"/>
                    <a:pt x="9525" y="1315403"/>
                    <a:pt x="9525" y="101346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5AEA2EE5-3EC6-4BBF-B73B-A318E801FA95}"/>
                </a:ext>
              </a:extLst>
            </p:cNvPr>
            <p:cNvSpPr/>
            <p:nvPr/>
          </p:nvSpPr>
          <p:spPr>
            <a:xfrm>
              <a:off x="9624113" y="6042024"/>
              <a:ext cx="218122" cy="267652"/>
            </a:xfrm>
            <a:custGeom>
              <a:avLst/>
              <a:gdLst>
                <a:gd name="connsiteX0" fmla="*/ 218122 w 218122"/>
                <a:gd name="connsiteY0" fmla="*/ 0 h 267652"/>
                <a:gd name="connsiteX1" fmla="*/ 0 w 218122"/>
                <a:gd name="connsiteY1" fmla="*/ 267652 h 267652"/>
                <a:gd name="connsiteX2" fmla="*/ 14288 w 218122"/>
                <a:gd name="connsiteY2" fmla="*/ 267652 h 267652"/>
                <a:gd name="connsiteX3" fmla="*/ 218122 w 218122"/>
                <a:gd name="connsiteY3" fmla="*/ 19050 h 267652"/>
                <a:gd name="connsiteX4" fmla="*/ 218122 w 218122"/>
                <a:gd name="connsiteY4" fmla="*/ 0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22" h="267652">
                  <a:moveTo>
                    <a:pt x="218122" y="0"/>
                  </a:moveTo>
                  <a:cubicBezTo>
                    <a:pt x="160972" y="100965"/>
                    <a:pt x="87630" y="192405"/>
                    <a:pt x="0" y="267652"/>
                  </a:cubicBezTo>
                  <a:lnTo>
                    <a:pt x="14288" y="267652"/>
                  </a:lnTo>
                  <a:cubicBezTo>
                    <a:pt x="94297" y="196215"/>
                    <a:pt x="163830" y="112395"/>
                    <a:pt x="218122" y="19050"/>
                  </a:cubicBezTo>
                  <a:lnTo>
                    <a:pt x="218122" y="0"/>
                  </a:ln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AD06F16F-A13C-40CB-AD54-168E130455BB}"/>
                </a:ext>
              </a:extLst>
            </p:cNvPr>
            <p:cNvSpPr/>
            <p:nvPr/>
          </p:nvSpPr>
          <p:spPr>
            <a:xfrm>
              <a:off x="9762226" y="6215379"/>
              <a:ext cx="80962" cy="95250"/>
            </a:xfrm>
            <a:custGeom>
              <a:avLst/>
              <a:gdLst>
                <a:gd name="connsiteX0" fmla="*/ 0 w 80962"/>
                <a:gd name="connsiteY0" fmla="*/ 95250 h 95250"/>
                <a:gd name="connsiteX1" fmla="*/ 13335 w 80962"/>
                <a:gd name="connsiteY1" fmla="*/ 95250 h 95250"/>
                <a:gd name="connsiteX2" fmla="*/ 80963 w 80962"/>
                <a:gd name="connsiteY2" fmla="*/ 16192 h 95250"/>
                <a:gd name="connsiteX3" fmla="*/ 80963 w 80962"/>
                <a:gd name="connsiteY3" fmla="*/ 0 h 95250"/>
                <a:gd name="connsiteX4" fmla="*/ 0 w 80962"/>
                <a:gd name="connsiteY4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62" h="95250">
                  <a:moveTo>
                    <a:pt x="0" y="95250"/>
                  </a:moveTo>
                  <a:lnTo>
                    <a:pt x="13335" y="95250"/>
                  </a:lnTo>
                  <a:cubicBezTo>
                    <a:pt x="37147" y="69533"/>
                    <a:pt x="59055" y="43815"/>
                    <a:pt x="80963" y="16192"/>
                  </a:cubicBezTo>
                  <a:lnTo>
                    <a:pt x="80963" y="0"/>
                  </a:lnTo>
                  <a:cubicBezTo>
                    <a:pt x="55245" y="33338"/>
                    <a:pt x="28575" y="64770"/>
                    <a:pt x="0" y="9525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945A1C7E-D7B4-4ACD-8FF9-DC83E88E0F8B}"/>
                </a:ext>
              </a:extLst>
            </p:cNvPr>
            <p:cNvSpPr/>
            <p:nvPr/>
          </p:nvSpPr>
          <p:spPr>
            <a:xfrm>
              <a:off x="7666726" y="4253229"/>
              <a:ext cx="2175509" cy="2057400"/>
            </a:xfrm>
            <a:custGeom>
              <a:avLst/>
              <a:gdLst>
                <a:gd name="connsiteX0" fmla="*/ 256223 w 2175509"/>
                <a:gd name="connsiteY0" fmla="*/ 2057400 h 2057400"/>
                <a:gd name="connsiteX1" fmla="*/ 9525 w 2175509"/>
                <a:gd name="connsiteY1" fmla="*/ 1299210 h 2057400"/>
                <a:gd name="connsiteX2" fmla="*/ 1299210 w 2175509"/>
                <a:gd name="connsiteY2" fmla="*/ 9525 h 2057400"/>
                <a:gd name="connsiteX3" fmla="*/ 2175510 w 2175509"/>
                <a:gd name="connsiteY3" fmla="*/ 354330 h 2057400"/>
                <a:gd name="connsiteX4" fmla="*/ 2175510 w 2175509"/>
                <a:gd name="connsiteY4" fmla="*/ 340995 h 2057400"/>
                <a:gd name="connsiteX5" fmla="*/ 1299210 w 2175509"/>
                <a:gd name="connsiteY5" fmla="*/ 0 h 2057400"/>
                <a:gd name="connsiteX6" fmla="*/ 0 w 2175509"/>
                <a:gd name="connsiteY6" fmla="*/ 1299210 h 2057400"/>
                <a:gd name="connsiteX7" fmla="*/ 244793 w 2175509"/>
                <a:gd name="connsiteY7" fmla="*/ 2056448 h 2057400"/>
                <a:gd name="connsiteX8" fmla="*/ 256223 w 2175509"/>
                <a:gd name="connsiteY8" fmla="*/ 2056448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5509" h="2057400">
                  <a:moveTo>
                    <a:pt x="256223" y="2057400"/>
                  </a:moveTo>
                  <a:cubicBezTo>
                    <a:pt x="100965" y="1844040"/>
                    <a:pt x="9525" y="1582103"/>
                    <a:pt x="9525" y="1299210"/>
                  </a:cubicBezTo>
                  <a:cubicBezTo>
                    <a:pt x="9525" y="588645"/>
                    <a:pt x="588645" y="9525"/>
                    <a:pt x="1299210" y="9525"/>
                  </a:cubicBezTo>
                  <a:cubicBezTo>
                    <a:pt x="1637348" y="9525"/>
                    <a:pt x="1945005" y="140018"/>
                    <a:pt x="2175510" y="354330"/>
                  </a:cubicBezTo>
                  <a:lnTo>
                    <a:pt x="2175510" y="340995"/>
                  </a:lnTo>
                  <a:cubicBezTo>
                    <a:pt x="1945005" y="129540"/>
                    <a:pt x="1637348" y="0"/>
                    <a:pt x="1299210" y="0"/>
                  </a:cubicBezTo>
                  <a:cubicBezTo>
                    <a:pt x="582930" y="0"/>
                    <a:pt x="0" y="582930"/>
                    <a:pt x="0" y="1299210"/>
                  </a:cubicBezTo>
                  <a:cubicBezTo>
                    <a:pt x="0" y="1582103"/>
                    <a:pt x="90488" y="1843088"/>
                    <a:pt x="244793" y="2056448"/>
                  </a:cubicBezTo>
                  <a:lnTo>
                    <a:pt x="256223" y="2056448"/>
                  </a:ln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AC525926-394F-491E-BDB3-73450D95545D}"/>
                </a:ext>
              </a:extLst>
            </p:cNvPr>
            <p:cNvSpPr/>
            <p:nvPr/>
          </p:nvSpPr>
          <p:spPr>
            <a:xfrm>
              <a:off x="7761976" y="4348479"/>
              <a:ext cx="2080259" cy="1961197"/>
            </a:xfrm>
            <a:custGeom>
              <a:avLst/>
              <a:gdLst>
                <a:gd name="connsiteX0" fmla="*/ 1203960 w 2080259"/>
                <a:gd name="connsiteY0" fmla="*/ 0 h 1961197"/>
                <a:gd name="connsiteX1" fmla="*/ 0 w 2080259"/>
                <a:gd name="connsiteY1" fmla="*/ 1203960 h 1961197"/>
                <a:gd name="connsiteX2" fmla="*/ 268605 w 2080259"/>
                <a:gd name="connsiteY2" fmla="*/ 1961198 h 1961197"/>
                <a:gd name="connsiteX3" fmla="*/ 280988 w 2080259"/>
                <a:gd name="connsiteY3" fmla="*/ 1961198 h 1961197"/>
                <a:gd name="connsiteX4" fmla="*/ 9525 w 2080259"/>
                <a:gd name="connsiteY4" fmla="*/ 1203960 h 1961197"/>
                <a:gd name="connsiteX5" fmla="*/ 1203960 w 2080259"/>
                <a:gd name="connsiteY5" fmla="*/ 9525 h 1961197"/>
                <a:gd name="connsiteX6" fmla="*/ 2080260 w 2080259"/>
                <a:gd name="connsiteY6" fmla="*/ 393383 h 1961197"/>
                <a:gd name="connsiteX7" fmla="*/ 2080260 w 2080259"/>
                <a:gd name="connsiteY7" fmla="*/ 379095 h 1961197"/>
                <a:gd name="connsiteX8" fmla="*/ 1203960 w 2080259"/>
                <a:gd name="connsiteY8" fmla="*/ 0 h 196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259" h="1961197">
                  <a:moveTo>
                    <a:pt x="1203960" y="0"/>
                  </a:moveTo>
                  <a:cubicBezTo>
                    <a:pt x="540068" y="0"/>
                    <a:pt x="0" y="540068"/>
                    <a:pt x="0" y="1203960"/>
                  </a:cubicBezTo>
                  <a:cubicBezTo>
                    <a:pt x="0" y="1490663"/>
                    <a:pt x="100965" y="1754505"/>
                    <a:pt x="268605" y="1961198"/>
                  </a:cubicBezTo>
                  <a:lnTo>
                    <a:pt x="280988" y="1961198"/>
                  </a:lnTo>
                  <a:cubicBezTo>
                    <a:pt x="111443" y="1755458"/>
                    <a:pt x="9525" y="1491615"/>
                    <a:pt x="9525" y="1203960"/>
                  </a:cubicBezTo>
                  <a:cubicBezTo>
                    <a:pt x="9525" y="545783"/>
                    <a:pt x="545783" y="9525"/>
                    <a:pt x="1203960" y="9525"/>
                  </a:cubicBezTo>
                  <a:cubicBezTo>
                    <a:pt x="1549718" y="9525"/>
                    <a:pt x="1862138" y="157163"/>
                    <a:pt x="2080260" y="393383"/>
                  </a:cubicBezTo>
                  <a:lnTo>
                    <a:pt x="2080260" y="379095"/>
                  </a:lnTo>
                  <a:cubicBezTo>
                    <a:pt x="1861185" y="145733"/>
                    <a:pt x="1549718" y="0"/>
                    <a:pt x="1203960" y="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61443540-A9E8-4F13-BF52-C087F4324C89}"/>
                </a:ext>
              </a:extLst>
            </p:cNvPr>
            <p:cNvSpPr/>
            <p:nvPr/>
          </p:nvSpPr>
          <p:spPr>
            <a:xfrm>
              <a:off x="7857226" y="4443729"/>
              <a:ext cx="1985009" cy="1865947"/>
            </a:xfrm>
            <a:custGeom>
              <a:avLst/>
              <a:gdLst>
                <a:gd name="connsiteX0" fmla="*/ 1108710 w 1985009"/>
                <a:gd name="connsiteY0" fmla="*/ 0 h 1865947"/>
                <a:gd name="connsiteX1" fmla="*/ 0 w 1985009"/>
                <a:gd name="connsiteY1" fmla="*/ 1108710 h 1865947"/>
                <a:gd name="connsiteX2" fmla="*/ 300038 w 1985009"/>
                <a:gd name="connsiteY2" fmla="*/ 1865948 h 1865947"/>
                <a:gd name="connsiteX3" fmla="*/ 313373 w 1985009"/>
                <a:gd name="connsiteY3" fmla="*/ 1865948 h 1865947"/>
                <a:gd name="connsiteX4" fmla="*/ 9525 w 1985009"/>
                <a:gd name="connsiteY4" fmla="*/ 1108710 h 1865947"/>
                <a:gd name="connsiteX5" fmla="*/ 1108710 w 1985009"/>
                <a:gd name="connsiteY5" fmla="*/ 9525 h 1865947"/>
                <a:gd name="connsiteX6" fmla="*/ 1985010 w 1985009"/>
                <a:gd name="connsiteY6" fmla="*/ 445770 h 1865947"/>
                <a:gd name="connsiteX7" fmla="*/ 1985010 w 1985009"/>
                <a:gd name="connsiteY7" fmla="*/ 430530 h 1865947"/>
                <a:gd name="connsiteX8" fmla="*/ 1108710 w 1985009"/>
                <a:gd name="connsiteY8" fmla="*/ 0 h 186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009" h="1865947">
                  <a:moveTo>
                    <a:pt x="1108710" y="0"/>
                  </a:moveTo>
                  <a:cubicBezTo>
                    <a:pt x="497205" y="0"/>
                    <a:pt x="0" y="497205"/>
                    <a:pt x="0" y="1108710"/>
                  </a:cubicBezTo>
                  <a:cubicBezTo>
                    <a:pt x="0" y="1401128"/>
                    <a:pt x="114300" y="1667828"/>
                    <a:pt x="300038" y="1865948"/>
                  </a:cubicBezTo>
                  <a:lnTo>
                    <a:pt x="313373" y="1865948"/>
                  </a:lnTo>
                  <a:cubicBezTo>
                    <a:pt x="124777" y="1669733"/>
                    <a:pt x="9525" y="1402080"/>
                    <a:pt x="9525" y="1108710"/>
                  </a:cubicBezTo>
                  <a:cubicBezTo>
                    <a:pt x="9525" y="502920"/>
                    <a:pt x="502920" y="9525"/>
                    <a:pt x="1108710" y="9525"/>
                  </a:cubicBezTo>
                  <a:cubicBezTo>
                    <a:pt x="1465898" y="9525"/>
                    <a:pt x="1784033" y="180975"/>
                    <a:pt x="1985010" y="445770"/>
                  </a:cubicBezTo>
                  <a:lnTo>
                    <a:pt x="1985010" y="430530"/>
                  </a:lnTo>
                  <a:cubicBezTo>
                    <a:pt x="1782128" y="168593"/>
                    <a:pt x="1464945" y="0"/>
                    <a:pt x="1108710" y="0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DE8F592-5029-424B-838E-A13CD89B375A}"/>
                </a:ext>
              </a:extLst>
            </p:cNvPr>
            <p:cNvSpPr/>
            <p:nvPr/>
          </p:nvSpPr>
          <p:spPr>
            <a:xfrm>
              <a:off x="8238226" y="4824729"/>
              <a:ext cx="1455420" cy="1455420"/>
            </a:xfrm>
            <a:custGeom>
              <a:avLst/>
              <a:gdLst>
                <a:gd name="connsiteX0" fmla="*/ 727710 w 1455420"/>
                <a:gd name="connsiteY0" fmla="*/ 0 h 1455420"/>
                <a:gd name="connsiteX1" fmla="*/ 0 w 1455420"/>
                <a:gd name="connsiteY1" fmla="*/ 727710 h 1455420"/>
                <a:gd name="connsiteX2" fmla="*/ 727710 w 1455420"/>
                <a:gd name="connsiteY2" fmla="*/ 1455420 h 1455420"/>
                <a:gd name="connsiteX3" fmla="*/ 1455420 w 1455420"/>
                <a:gd name="connsiteY3" fmla="*/ 727710 h 1455420"/>
                <a:gd name="connsiteX4" fmla="*/ 727710 w 1455420"/>
                <a:gd name="connsiteY4" fmla="*/ 0 h 1455420"/>
                <a:gd name="connsiteX5" fmla="*/ 727710 w 1455420"/>
                <a:gd name="connsiteY5" fmla="*/ 1446848 h 1455420"/>
                <a:gd name="connsiteX6" fmla="*/ 9525 w 1455420"/>
                <a:gd name="connsiteY6" fmla="*/ 727710 h 1455420"/>
                <a:gd name="connsiteX7" fmla="*/ 727710 w 1455420"/>
                <a:gd name="connsiteY7" fmla="*/ 9525 h 1455420"/>
                <a:gd name="connsiteX8" fmla="*/ 1445895 w 1455420"/>
                <a:gd name="connsiteY8" fmla="*/ 727710 h 1455420"/>
                <a:gd name="connsiteX9" fmla="*/ 727710 w 1455420"/>
                <a:gd name="connsiteY9" fmla="*/ 1446848 h 145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5420" h="1455420">
                  <a:moveTo>
                    <a:pt x="727710" y="0"/>
                  </a:moveTo>
                  <a:cubicBezTo>
                    <a:pt x="326708" y="0"/>
                    <a:pt x="0" y="326708"/>
                    <a:pt x="0" y="727710"/>
                  </a:cubicBezTo>
                  <a:cubicBezTo>
                    <a:pt x="0" y="1128713"/>
                    <a:pt x="326708" y="1455420"/>
                    <a:pt x="727710" y="1455420"/>
                  </a:cubicBezTo>
                  <a:cubicBezTo>
                    <a:pt x="1128713" y="1455420"/>
                    <a:pt x="1455420" y="1128713"/>
                    <a:pt x="1455420" y="727710"/>
                  </a:cubicBezTo>
                  <a:cubicBezTo>
                    <a:pt x="1455420" y="326708"/>
                    <a:pt x="1129665" y="0"/>
                    <a:pt x="727710" y="0"/>
                  </a:cubicBezTo>
                  <a:close/>
                  <a:moveTo>
                    <a:pt x="727710" y="1446848"/>
                  </a:moveTo>
                  <a:cubicBezTo>
                    <a:pt x="331470" y="1446848"/>
                    <a:pt x="9525" y="1123950"/>
                    <a:pt x="9525" y="727710"/>
                  </a:cubicBezTo>
                  <a:cubicBezTo>
                    <a:pt x="9525" y="331470"/>
                    <a:pt x="331470" y="9525"/>
                    <a:pt x="727710" y="9525"/>
                  </a:cubicBezTo>
                  <a:cubicBezTo>
                    <a:pt x="1123950" y="9525"/>
                    <a:pt x="1445895" y="331470"/>
                    <a:pt x="1445895" y="727710"/>
                  </a:cubicBezTo>
                  <a:cubicBezTo>
                    <a:pt x="1445895" y="1123950"/>
                    <a:pt x="1123950" y="1446848"/>
                    <a:pt x="727710" y="1446848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81B01E38-B918-4281-A2F7-E2E31FAF5E0F}"/>
                </a:ext>
              </a:extLst>
            </p:cNvPr>
            <p:cNvSpPr/>
            <p:nvPr/>
          </p:nvSpPr>
          <p:spPr>
            <a:xfrm>
              <a:off x="9466951" y="5794374"/>
              <a:ext cx="375284" cy="516254"/>
            </a:xfrm>
            <a:custGeom>
              <a:avLst/>
              <a:gdLst>
                <a:gd name="connsiteX0" fmla="*/ 375285 w 375284"/>
                <a:gd name="connsiteY0" fmla="*/ 33338 h 516254"/>
                <a:gd name="connsiteX1" fmla="*/ 375285 w 375284"/>
                <a:gd name="connsiteY1" fmla="*/ 0 h 516254"/>
                <a:gd name="connsiteX2" fmla="*/ 0 w 375284"/>
                <a:gd name="connsiteY2" fmla="*/ 516255 h 516254"/>
                <a:gd name="connsiteX3" fmla="*/ 17145 w 375284"/>
                <a:gd name="connsiteY3" fmla="*/ 516255 h 516254"/>
                <a:gd name="connsiteX4" fmla="*/ 375285 w 375284"/>
                <a:gd name="connsiteY4" fmla="*/ 33338 h 51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4" h="516254">
                  <a:moveTo>
                    <a:pt x="375285" y="33338"/>
                  </a:moveTo>
                  <a:lnTo>
                    <a:pt x="375285" y="0"/>
                  </a:lnTo>
                  <a:cubicBezTo>
                    <a:pt x="316230" y="214313"/>
                    <a:pt x="180975" y="396240"/>
                    <a:pt x="0" y="516255"/>
                  </a:cubicBezTo>
                  <a:lnTo>
                    <a:pt x="17145" y="516255"/>
                  </a:lnTo>
                  <a:cubicBezTo>
                    <a:pt x="185738" y="401002"/>
                    <a:pt x="313372" y="231458"/>
                    <a:pt x="375285" y="33338"/>
                  </a:cubicBezTo>
                  <a:close/>
                </a:path>
              </a:pathLst>
            </a:custGeom>
            <a:solidFill>
              <a:srgbClr val="658DC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38" name="Marcador de número de diapositiva 5">
            <a:extLst>
              <a:ext uri="{FF2B5EF4-FFF2-40B4-BE49-F238E27FC236}">
                <a16:creationId xmlns:a16="http://schemas.microsoft.com/office/drawing/2014/main" id="{B61C5C0B-0F5E-4BFB-B5BB-F824B00E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64714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127">
            <a:extLst>
              <a:ext uri="{FF2B5EF4-FFF2-40B4-BE49-F238E27FC236}">
                <a16:creationId xmlns:a16="http://schemas.microsoft.com/office/drawing/2014/main" id="{5D1CB40D-6D17-4F08-812A-3D92F5A67034}"/>
              </a:ext>
            </a:extLst>
          </p:cNvPr>
          <p:cNvSpPr/>
          <p:nvPr userDrawn="1"/>
        </p:nvSpPr>
        <p:spPr>
          <a:xfrm>
            <a:off x="-3494" y="-762"/>
            <a:ext cx="12201975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grpSp>
        <p:nvGrpSpPr>
          <p:cNvPr id="25" name="Gráfico 8">
            <a:extLst>
              <a:ext uri="{FF2B5EF4-FFF2-40B4-BE49-F238E27FC236}">
                <a16:creationId xmlns:a16="http://schemas.microsoft.com/office/drawing/2014/main" id="{C60CA567-E7FB-49E1-B836-AA6BB92AFB69}"/>
              </a:ext>
            </a:extLst>
          </p:cNvPr>
          <p:cNvGrpSpPr/>
          <p:nvPr userDrawn="1"/>
        </p:nvGrpSpPr>
        <p:grpSpPr>
          <a:xfrm>
            <a:off x="631" y="15032"/>
            <a:ext cx="12173613" cy="6841641"/>
            <a:chOff x="8876" y="8808"/>
            <a:chExt cx="12173613" cy="6841641"/>
          </a:xfrm>
          <a:noFill/>
        </p:grpSpPr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40F7FD97-82A3-4363-B86B-60CC51552166}"/>
                </a:ext>
              </a:extLst>
            </p:cNvPr>
            <p:cNvSpPr/>
            <p:nvPr/>
          </p:nvSpPr>
          <p:spPr>
            <a:xfrm>
              <a:off x="5813231" y="2524247"/>
              <a:ext cx="6368624" cy="4326202"/>
            </a:xfrm>
            <a:custGeom>
              <a:avLst/>
              <a:gdLst>
                <a:gd name="connsiteX0" fmla="*/ 6368624 w 6368624"/>
                <a:gd name="connsiteY0" fmla="*/ 0 h 4326202"/>
                <a:gd name="connsiteX1" fmla="*/ 5777727 w 6368624"/>
                <a:gd name="connsiteY1" fmla="*/ 152260 h 4326202"/>
                <a:gd name="connsiteX2" fmla="*/ 4005671 w 6368624"/>
                <a:gd name="connsiteY2" fmla="*/ 948166 h 4326202"/>
                <a:gd name="connsiteX3" fmla="*/ 2287505 w 6368624"/>
                <a:gd name="connsiteY3" fmla="*/ 2131643 h 4326202"/>
                <a:gd name="connsiteX4" fmla="*/ 0 w 6368624"/>
                <a:gd name="connsiteY4" fmla="*/ 4326203 h 4326202"/>
                <a:gd name="connsiteX5" fmla="*/ 93199 w 6368624"/>
                <a:gd name="connsiteY5" fmla="*/ 4326203 h 4326202"/>
                <a:gd name="connsiteX6" fmla="*/ 2331252 w 6368624"/>
                <a:gd name="connsiteY6" fmla="*/ 2185751 h 4326202"/>
                <a:gd name="connsiteX7" fmla="*/ 5798650 w 6368624"/>
                <a:gd name="connsiteY7" fmla="*/ 218953 h 4326202"/>
                <a:gd name="connsiteX8" fmla="*/ 6368624 w 6368624"/>
                <a:gd name="connsiteY8" fmla="*/ 71726 h 4326202"/>
                <a:gd name="connsiteX9" fmla="*/ 6368624 w 6368624"/>
                <a:gd name="connsiteY9" fmla="*/ 0 h 432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8624" h="4326202">
                  <a:moveTo>
                    <a:pt x="6368624" y="0"/>
                  </a:moveTo>
                  <a:cubicBezTo>
                    <a:pt x="6177788" y="38379"/>
                    <a:pt x="5980610" y="89343"/>
                    <a:pt x="5777727" y="152260"/>
                  </a:cubicBezTo>
                  <a:cubicBezTo>
                    <a:pt x="5217263" y="325912"/>
                    <a:pt x="4621295" y="593941"/>
                    <a:pt x="4005671" y="948166"/>
                  </a:cubicBezTo>
                  <a:cubicBezTo>
                    <a:pt x="3429991" y="1279740"/>
                    <a:pt x="2851774" y="1678008"/>
                    <a:pt x="2287505" y="2131643"/>
                  </a:cubicBezTo>
                  <a:cubicBezTo>
                    <a:pt x="1530499" y="2736908"/>
                    <a:pt x="777295" y="3459200"/>
                    <a:pt x="0" y="4326203"/>
                  </a:cubicBezTo>
                  <a:lnTo>
                    <a:pt x="93199" y="4326203"/>
                  </a:lnTo>
                  <a:cubicBezTo>
                    <a:pt x="853376" y="3482480"/>
                    <a:pt x="1590730" y="2777805"/>
                    <a:pt x="2331252" y="2185751"/>
                  </a:cubicBezTo>
                  <a:cubicBezTo>
                    <a:pt x="3494026" y="1250169"/>
                    <a:pt x="4725272" y="551786"/>
                    <a:pt x="5798650" y="218953"/>
                  </a:cubicBezTo>
                  <a:cubicBezTo>
                    <a:pt x="5993925" y="157923"/>
                    <a:pt x="6184128" y="108847"/>
                    <a:pt x="6368624" y="71726"/>
                  </a:cubicBezTo>
                  <a:lnTo>
                    <a:pt x="6368624" y="0"/>
                  </a:ln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864D1C55-768D-4938-A4FC-2B550301EDC0}"/>
                </a:ext>
              </a:extLst>
            </p:cNvPr>
            <p:cNvSpPr/>
            <p:nvPr/>
          </p:nvSpPr>
          <p:spPr>
            <a:xfrm>
              <a:off x="6480209" y="3193059"/>
              <a:ext cx="5701646" cy="3656131"/>
            </a:xfrm>
            <a:custGeom>
              <a:avLst/>
              <a:gdLst>
                <a:gd name="connsiteX0" fmla="*/ 5701647 w 5701646"/>
                <a:gd name="connsiteY0" fmla="*/ 0 h 3656131"/>
                <a:gd name="connsiteX1" fmla="*/ 4847002 w 5701646"/>
                <a:gd name="connsiteY1" fmla="*/ 216436 h 3656131"/>
                <a:gd name="connsiteX2" fmla="*/ 3137079 w 5701646"/>
                <a:gd name="connsiteY2" fmla="*/ 1033733 h 3656131"/>
                <a:gd name="connsiteX3" fmla="*/ 1487386 w 5701646"/>
                <a:gd name="connsiteY3" fmla="*/ 2231681 h 3656131"/>
                <a:gd name="connsiteX4" fmla="*/ 0 w 5701646"/>
                <a:gd name="connsiteY4" fmla="*/ 3656132 h 3656131"/>
                <a:gd name="connsiteX5" fmla="*/ 95101 w 5701646"/>
                <a:gd name="connsiteY5" fmla="*/ 3656132 h 3656131"/>
                <a:gd name="connsiteX6" fmla="*/ 1532401 w 5701646"/>
                <a:gd name="connsiteY6" fmla="*/ 2283903 h 3656131"/>
                <a:gd name="connsiteX7" fmla="*/ 4869192 w 5701646"/>
                <a:gd name="connsiteY7" fmla="*/ 282499 h 3656131"/>
                <a:gd name="connsiteX8" fmla="*/ 5701647 w 5701646"/>
                <a:gd name="connsiteY8" fmla="*/ 71097 h 3656131"/>
                <a:gd name="connsiteX9" fmla="*/ 5701647 w 5701646"/>
                <a:gd name="connsiteY9" fmla="*/ 0 h 36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1646" h="3656131">
                  <a:moveTo>
                    <a:pt x="5701647" y="0"/>
                  </a:moveTo>
                  <a:cubicBezTo>
                    <a:pt x="5429657" y="43413"/>
                    <a:pt x="5144352" y="115768"/>
                    <a:pt x="4847002" y="216436"/>
                  </a:cubicBezTo>
                  <a:cubicBezTo>
                    <a:pt x="4304290" y="398897"/>
                    <a:pt x="3729244" y="673846"/>
                    <a:pt x="3137079" y="1033733"/>
                  </a:cubicBezTo>
                  <a:cubicBezTo>
                    <a:pt x="2581687" y="1371600"/>
                    <a:pt x="2026294" y="1774901"/>
                    <a:pt x="1487386" y="2231681"/>
                  </a:cubicBezTo>
                  <a:cubicBezTo>
                    <a:pt x="990957" y="2650082"/>
                    <a:pt x="497697" y="3121963"/>
                    <a:pt x="0" y="3656132"/>
                  </a:cubicBezTo>
                  <a:lnTo>
                    <a:pt x="95101" y="3656132"/>
                  </a:lnTo>
                  <a:cubicBezTo>
                    <a:pt x="575681" y="3143355"/>
                    <a:pt x="1052456" y="2688462"/>
                    <a:pt x="1532401" y="2283903"/>
                  </a:cubicBezTo>
                  <a:cubicBezTo>
                    <a:pt x="2643819" y="1343287"/>
                    <a:pt x="3828783" y="632320"/>
                    <a:pt x="4869192" y="282499"/>
                  </a:cubicBezTo>
                  <a:cubicBezTo>
                    <a:pt x="5158935" y="184348"/>
                    <a:pt x="5437264" y="113880"/>
                    <a:pt x="5701647" y="71097"/>
                  </a:cubicBezTo>
                  <a:lnTo>
                    <a:pt x="5701647" y="0"/>
                  </a:ln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51F218C8-79FA-4E2B-B63C-201F2B6D808E}"/>
                </a:ext>
              </a:extLst>
            </p:cNvPr>
            <p:cNvSpPr/>
            <p:nvPr/>
          </p:nvSpPr>
          <p:spPr>
            <a:xfrm>
              <a:off x="5125965" y="1856064"/>
              <a:ext cx="7055890" cy="4993756"/>
            </a:xfrm>
            <a:custGeom>
              <a:avLst/>
              <a:gdLst>
                <a:gd name="connsiteX0" fmla="*/ 7055891 w 7055890"/>
                <a:gd name="connsiteY0" fmla="*/ 0 h 4993756"/>
                <a:gd name="connsiteX1" fmla="*/ 6738886 w 7055890"/>
                <a:gd name="connsiteY1" fmla="*/ 82422 h 4993756"/>
                <a:gd name="connsiteX2" fmla="*/ 4903429 w 7055890"/>
                <a:gd name="connsiteY2" fmla="*/ 856306 h 4993756"/>
                <a:gd name="connsiteX3" fmla="*/ 3115522 w 7055890"/>
                <a:gd name="connsiteY3" fmla="*/ 2024683 h 4993756"/>
                <a:gd name="connsiteX4" fmla="*/ 98905 w 7055890"/>
                <a:gd name="connsiteY4" fmla="*/ 4881764 h 4993756"/>
                <a:gd name="connsiteX5" fmla="*/ 0 w 7055890"/>
                <a:gd name="connsiteY5" fmla="*/ 4993756 h 4993756"/>
                <a:gd name="connsiteX6" fmla="*/ 92565 w 7055890"/>
                <a:gd name="connsiteY6" fmla="*/ 4993756 h 4993756"/>
                <a:gd name="connsiteX7" fmla="*/ 150894 w 7055890"/>
                <a:gd name="connsiteY7" fmla="*/ 4927693 h 4993756"/>
                <a:gd name="connsiteX8" fmla="*/ 3158001 w 7055890"/>
                <a:gd name="connsiteY8" fmla="*/ 2079421 h 4993756"/>
                <a:gd name="connsiteX9" fmla="*/ 6758540 w 7055890"/>
                <a:gd name="connsiteY9" fmla="*/ 148485 h 4993756"/>
                <a:gd name="connsiteX10" fmla="*/ 7055891 w 7055890"/>
                <a:gd name="connsiteY10" fmla="*/ 70468 h 4993756"/>
                <a:gd name="connsiteX11" fmla="*/ 7055891 w 7055890"/>
                <a:gd name="connsiteY11" fmla="*/ 0 h 499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5890" h="4993756">
                  <a:moveTo>
                    <a:pt x="7055891" y="0"/>
                  </a:moveTo>
                  <a:cubicBezTo>
                    <a:pt x="6951913" y="24538"/>
                    <a:pt x="6846034" y="51592"/>
                    <a:pt x="6738886" y="82422"/>
                  </a:cubicBezTo>
                  <a:cubicBezTo>
                    <a:pt x="6160035" y="247895"/>
                    <a:pt x="5542510" y="507744"/>
                    <a:pt x="4903429" y="856306"/>
                  </a:cubicBezTo>
                  <a:cubicBezTo>
                    <a:pt x="4306826" y="1180960"/>
                    <a:pt x="3705151" y="1574194"/>
                    <a:pt x="3115522" y="2024683"/>
                  </a:cubicBezTo>
                  <a:cubicBezTo>
                    <a:pt x="2131539" y="2772142"/>
                    <a:pt x="1144387" y="3707095"/>
                    <a:pt x="98905" y="4881764"/>
                  </a:cubicBezTo>
                  <a:cubicBezTo>
                    <a:pt x="65937" y="4918885"/>
                    <a:pt x="32969" y="4956636"/>
                    <a:pt x="0" y="4993756"/>
                  </a:cubicBezTo>
                  <a:lnTo>
                    <a:pt x="92565" y="4993756"/>
                  </a:lnTo>
                  <a:cubicBezTo>
                    <a:pt x="112220" y="4971735"/>
                    <a:pt x="131240" y="4949714"/>
                    <a:pt x="150894" y="4927693"/>
                  </a:cubicBezTo>
                  <a:cubicBezTo>
                    <a:pt x="1193840" y="3756171"/>
                    <a:pt x="2177188" y="2824364"/>
                    <a:pt x="3158001" y="2079421"/>
                  </a:cubicBezTo>
                  <a:cubicBezTo>
                    <a:pt x="4374031" y="1150131"/>
                    <a:pt x="5652828" y="464331"/>
                    <a:pt x="6758540" y="148485"/>
                  </a:cubicBezTo>
                  <a:cubicBezTo>
                    <a:pt x="6859348" y="119543"/>
                    <a:pt x="6958253" y="93747"/>
                    <a:pt x="7055891" y="70468"/>
                  </a:cubicBezTo>
                  <a:lnTo>
                    <a:pt x="7055891" y="0"/>
                  </a:ln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C39910B5-4C62-421C-B5E7-67837C2C1BD0}"/>
                </a:ext>
              </a:extLst>
            </p:cNvPr>
            <p:cNvSpPr/>
            <p:nvPr/>
          </p:nvSpPr>
          <p:spPr>
            <a:xfrm>
              <a:off x="4405096" y="1186622"/>
              <a:ext cx="7777392" cy="5663827"/>
            </a:xfrm>
            <a:custGeom>
              <a:avLst/>
              <a:gdLst>
                <a:gd name="connsiteX0" fmla="*/ 7776759 w 7777392"/>
                <a:gd name="connsiteY0" fmla="*/ 0 h 5663827"/>
                <a:gd name="connsiteX1" fmla="*/ 7743156 w 7777392"/>
                <a:gd name="connsiteY1" fmla="*/ 8808 h 5663827"/>
                <a:gd name="connsiteX2" fmla="*/ 5842397 w 7777392"/>
                <a:gd name="connsiteY2" fmla="*/ 760043 h 5663827"/>
                <a:gd name="connsiteX3" fmla="*/ 3982847 w 7777392"/>
                <a:gd name="connsiteY3" fmla="*/ 1913948 h 5663827"/>
                <a:gd name="connsiteX4" fmla="*/ 820408 w 7777392"/>
                <a:gd name="connsiteY4" fmla="*/ 4758446 h 5663827"/>
                <a:gd name="connsiteX5" fmla="*/ 0 w 7777392"/>
                <a:gd name="connsiteY5" fmla="*/ 5663828 h 5663827"/>
                <a:gd name="connsiteX6" fmla="*/ 92566 w 7777392"/>
                <a:gd name="connsiteY6" fmla="*/ 5663828 h 5663827"/>
                <a:gd name="connsiteX7" fmla="*/ 871129 w 7777392"/>
                <a:gd name="connsiteY7" fmla="*/ 4805634 h 5663827"/>
                <a:gd name="connsiteX8" fmla="*/ 4024058 w 7777392"/>
                <a:gd name="connsiteY8" fmla="*/ 1969945 h 5663827"/>
                <a:gd name="connsiteX9" fmla="*/ 7761543 w 7777392"/>
                <a:gd name="connsiteY9" fmla="*/ 75501 h 5663827"/>
                <a:gd name="connsiteX10" fmla="*/ 7777393 w 7777392"/>
                <a:gd name="connsiteY10" fmla="*/ 71726 h 5663827"/>
                <a:gd name="connsiteX11" fmla="*/ 7777393 w 7777392"/>
                <a:gd name="connsiteY11" fmla="*/ 0 h 566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7392" h="5663827">
                  <a:moveTo>
                    <a:pt x="7776759" y="0"/>
                  </a:moveTo>
                  <a:cubicBezTo>
                    <a:pt x="7765347" y="3146"/>
                    <a:pt x="7754569" y="5663"/>
                    <a:pt x="7743156" y="8808"/>
                  </a:cubicBezTo>
                  <a:cubicBezTo>
                    <a:pt x="7145920" y="165473"/>
                    <a:pt x="6506204" y="418401"/>
                    <a:pt x="5842397" y="760043"/>
                  </a:cubicBezTo>
                  <a:cubicBezTo>
                    <a:pt x="5224238" y="1078405"/>
                    <a:pt x="4598470" y="1466605"/>
                    <a:pt x="3982847" y="1913948"/>
                  </a:cubicBezTo>
                  <a:cubicBezTo>
                    <a:pt x="2960190" y="2653228"/>
                    <a:pt x="1925487" y="3583148"/>
                    <a:pt x="820408" y="4758446"/>
                  </a:cubicBezTo>
                  <a:cubicBezTo>
                    <a:pt x="530666" y="5067370"/>
                    <a:pt x="256774" y="5371891"/>
                    <a:pt x="0" y="5663828"/>
                  </a:cubicBezTo>
                  <a:lnTo>
                    <a:pt x="92566" y="5663828"/>
                  </a:lnTo>
                  <a:cubicBezTo>
                    <a:pt x="337293" y="5386361"/>
                    <a:pt x="597237" y="5097570"/>
                    <a:pt x="871129" y="4805634"/>
                  </a:cubicBezTo>
                  <a:cubicBezTo>
                    <a:pt x="1973037" y="3634111"/>
                    <a:pt x="3004570" y="2706708"/>
                    <a:pt x="4024058" y="1969945"/>
                  </a:cubicBezTo>
                  <a:cubicBezTo>
                    <a:pt x="5294613" y="1046946"/>
                    <a:pt x="6621594" y="374359"/>
                    <a:pt x="7761543" y="75501"/>
                  </a:cubicBezTo>
                  <a:cubicBezTo>
                    <a:pt x="7766615" y="74242"/>
                    <a:pt x="7771687" y="72984"/>
                    <a:pt x="7777393" y="71726"/>
                  </a:cubicBezTo>
                  <a:lnTo>
                    <a:pt x="7777393" y="0"/>
                  </a:ln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82CC096D-9684-4CC5-8F79-A26628270315}"/>
                </a:ext>
              </a:extLst>
            </p:cNvPr>
            <p:cNvSpPr/>
            <p:nvPr/>
          </p:nvSpPr>
          <p:spPr>
            <a:xfrm>
              <a:off x="9376998" y="5910833"/>
              <a:ext cx="2804857" cy="938987"/>
            </a:xfrm>
            <a:custGeom>
              <a:avLst/>
              <a:gdLst>
                <a:gd name="connsiteX0" fmla="*/ 2804858 w 2804857"/>
                <a:gd name="connsiteY0" fmla="*/ 89602 h 938987"/>
                <a:gd name="connsiteX1" fmla="*/ 2804858 w 2804857"/>
                <a:gd name="connsiteY1" fmla="*/ 19764 h 938987"/>
                <a:gd name="connsiteX2" fmla="*/ 990322 w 2804857"/>
                <a:gd name="connsiteY2" fmla="*/ 380910 h 938987"/>
                <a:gd name="connsiteX3" fmla="*/ 0 w 2804857"/>
                <a:gd name="connsiteY3" fmla="*/ 938987 h 938987"/>
                <a:gd name="connsiteX4" fmla="*/ 126168 w 2804857"/>
                <a:gd name="connsiteY4" fmla="*/ 938987 h 938987"/>
                <a:gd name="connsiteX5" fmla="*/ 1019487 w 2804857"/>
                <a:gd name="connsiteY5" fmla="*/ 443827 h 938987"/>
                <a:gd name="connsiteX6" fmla="*/ 2804858 w 2804857"/>
                <a:gd name="connsiteY6" fmla="*/ 89602 h 93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4857" h="938987">
                  <a:moveTo>
                    <a:pt x="2804858" y="89602"/>
                  </a:moveTo>
                  <a:lnTo>
                    <a:pt x="2804858" y="19764"/>
                  </a:lnTo>
                  <a:cubicBezTo>
                    <a:pt x="2291944" y="-51333"/>
                    <a:pt x="1671882" y="69468"/>
                    <a:pt x="990322" y="380910"/>
                  </a:cubicBezTo>
                  <a:cubicBezTo>
                    <a:pt x="668880" y="526878"/>
                    <a:pt x="336025" y="715001"/>
                    <a:pt x="0" y="938987"/>
                  </a:cubicBezTo>
                  <a:lnTo>
                    <a:pt x="126168" y="938987"/>
                  </a:lnTo>
                  <a:cubicBezTo>
                    <a:pt x="429224" y="742056"/>
                    <a:pt x="729111" y="575325"/>
                    <a:pt x="1019487" y="443827"/>
                  </a:cubicBezTo>
                  <a:cubicBezTo>
                    <a:pt x="1693439" y="135532"/>
                    <a:pt x="2303990" y="16618"/>
                    <a:pt x="2804858" y="89602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979B0CB9-A683-45E7-8AFF-AF0B92026063}"/>
                </a:ext>
              </a:extLst>
            </p:cNvPr>
            <p:cNvSpPr/>
            <p:nvPr/>
          </p:nvSpPr>
          <p:spPr>
            <a:xfrm>
              <a:off x="10484612" y="6585893"/>
              <a:ext cx="1697243" cy="263926"/>
            </a:xfrm>
            <a:custGeom>
              <a:avLst/>
              <a:gdLst>
                <a:gd name="connsiteX0" fmla="*/ 1697244 w 1697243"/>
                <a:gd name="connsiteY0" fmla="*/ 138722 h 263926"/>
                <a:gd name="connsiteX1" fmla="*/ 1697244 w 1697243"/>
                <a:gd name="connsiteY1" fmla="*/ 66367 h 263926"/>
                <a:gd name="connsiteX2" fmla="*/ 0 w 1697243"/>
                <a:gd name="connsiteY2" fmla="*/ 263927 h 263926"/>
                <a:gd name="connsiteX3" fmla="*/ 193373 w 1697243"/>
                <a:gd name="connsiteY3" fmla="*/ 263927 h 263926"/>
                <a:gd name="connsiteX4" fmla="*/ 1697244 w 1697243"/>
                <a:gd name="connsiteY4" fmla="*/ 138722 h 26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7243" h="263926">
                  <a:moveTo>
                    <a:pt x="1697244" y="138722"/>
                  </a:moveTo>
                  <a:lnTo>
                    <a:pt x="1697244" y="66367"/>
                  </a:lnTo>
                  <a:cubicBezTo>
                    <a:pt x="1229978" y="-66390"/>
                    <a:pt x="648592" y="303"/>
                    <a:pt x="0" y="263927"/>
                  </a:cubicBezTo>
                  <a:lnTo>
                    <a:pt x="193373" y="263927"/>
                  </a:lnTo>
                  <a:cubicBezTo>
                    <a:pt x="768420" y="57558"/>
                    <a:pt x="1281967" y="14774"/>
                    <a:pt x="1697244" y="138722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6E01E245-D870-4764-8852-A57BC8C875C9}"/>
                </a:ext>
              </a:extLst>
            </p:cNvPr>
            <p:cNvSpPr/>
            <p:nvPr/>
          </p:nvSpPr>
          <p:spPr>
            <a:xfrm>
              <a:off x="8554053" y="5227752"/>
              <a:ext cx="3628435" cy="1622067"/>
            </a:xfrm>
            <a:custGeom>
              <a:avLst/>
              <a:gdLst>
                <a:gd name="connsiteX0" fmla="*/ 3627802 w 3628435"/>
                <a:gd name="connsiteY0" fmla="*/ 1315 h 1622067"/>
                <a:gd name="connsiteX1" fmla="*/ 3488954 w 3628435"/>
                <a:gd name="connsiteY1" fmla="*/ 686 h 1622067"/>
                <a:gd name="connsiteX2" fmla="*/ 2038975 w 3628435"/>
                <a:gd name="connsiteY2" fmla="*/ 351136 h 1622067"/>
                <a:gd name="connsiteX3" fmla="*/ 0 w 3628435"/>
                <a:gd name="connsiteY3" fmla="*/ 1622068 h 1622067"/>
                <a:gd name="connsiteX4" fmla="*/ 110952 w 3628435"/>
                <a:gd name="connsiteY4" fmla="*/ 1622068 h 1622067"/>
                <a:gd name="connsiteX5" fmla="*/ 2066871 w 3628435"/>
                <a:gd name="connsiteY5" fmla="*/ 414683 h 1622067"/>
                <a:gd name="connsiteX6" fmla="*/ 3628436 w 3628435"/>
                <a:gd name="connsiteY6" fmla="*/ 71154 h 1622067"/>
                <a:gd name="connsiteX7" fmla="*/ 3628436 w 3628435"/>
                <a:gd name="connsiteY7" fmla="*/ 1315 h 162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8435" h="1622067">
                  <a:moveTo>
                    <a:pt x="3627802" y="1315"/>
                  </a:moveTo>
                  <a:cubicBezTo>
                    <a:pt x="3582153" y="57"/>
                    <a:pt x="3535871" y="-573"/>
                    <a:pt x="3488954" y="686"/>
                  </a:cubicBezTo>
                  <a:cubicBezTo>
                    <a:pt x="3050854" y="10753"/>
                    <a:pt x="2562666" y="128408"/>
                    <a:pt x="2038975" y="351136"/>
                  </a:cubicBezTo>
                  <a:cubicBezTo>
                    <a:pt x="1387847" y="626085"/>
                    <a:pt x="687266" y="1064620"/>
                    <a:pt x="0" y="1622068"/>
                  </a:cubicBezTo>
                  <a:lnTo>
                    <a:pt x="110952" y="1622068"/>
                  </a:lnTo>
                  <a:cubicBezTo>
                    <a:pt x="771590" y="1094191"/>
                    <a:pt x="1442371" y="678307"/>
                    <a:pt x="2066871" y="414683"/>
                  </a:cubicBezTo>
                  <a:cubicBezTo>
                    <a:pt x="2642551" y="169934"/>
                    <a:pt x="3171315" y="55424"/>
                    <a:pt x="3628436" y="71154"/>
                  </a:cubicBezTo>
                  <a:lnTo>
                    <a:pt x="3628436" y="1315"/>
                  </a:ln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DCA2893B-A325-4C78-8119-DB8CE9C5162C}"/>
                </a:ext>
              </a:extLst>
            </p:cNvPr>
            <p:cNvSpPr/>
            <p:nvPr/>
          </p:nvSpPr>
          <p:spPr>
            <a:xfrm>
              <a:off x="7143383" y="3865017"/>
              <a:ext cx="5038472" cy="2984802"/>
            </a:xfrm>
            <a:custGeom>
              <a:avLst/>
              <a:gdLst>
                <a:gd name="connsiteX0" fmla="*/ 5038473 w 5038472"/>
                <a:gd name="connsiteY0" fmla="*/ 0 h 2984802"/>
                <a:gd name="connsiteX1" fmla="*/ 3928957 w 5038472"/>
                <a:gd name="connsiteY1" fmla="*/ 272432 h 2984802"/>
                <a:gd name="connsiteX2" fmla="*/ 696776 w 5038472"/>
                <a:gd name="connsiteY2" fmla="*/ 2324170 h 2984802"/>
                <a:gd name="connsiteX3" fmla="*/ 0 w 5038472"/>
                <a:gd name="connsiteY3" fmla="*/ 2984803 h 2984802"/>
                <a:gd name="connsiteX4" fmla="*/ 98271 w 5038472"/>
                <a:gd name="connsiteY4" fmla="*/ 2984803 h 2984802"/>
                <a:gd name="connsiteX5" fmla="*/ 743693 w 5038472"/>
                <a:gd name="connsiteY5" fmla="*/ 2375763 h 2984802"/>
                <a:gd name="connsiteX6" fmla="*/ 3953048 w 5038472"/>
                <a:gd name="connsiteY6" fmla="*/ 337238 h 2984802"/>
                <a:gd name="connsiteX7" fmla="*/ 5038473 w 5038472"/>
                <a:gd name="connsiteY7" fmla="*/ 69839 h 2984802"/>
                <a:gd name="connsiteX8" fmla="*/ 5038473 w 5038472"/>
                <a:gd name="connsiteY8" fmla="*/ 0 h 298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38472" h="2984802">
                  <a:moveTo>
                    <a:pt x="5038473" y="0"/>
                  </a:moveTo>
                  <a:cubicBezTo>
                    <a:pt x="4692304" y="38380"/>
                    <a:pt x="4320774" y="129610"/>
                    <a:pt x="3928957" y="272432"/>
                  </a:cubicBezTo>
                  <a:cubicBezTo>
                    <a:pt x="2912005" y="641758"/>
                    <a:pt x="1764448" y="1370342"/>
                    <a:pt x="696776" y="2324170"/>
                  </a:cubicBezTo>
                  <a:cubicBezTo>
                    <a:pt x="463461" y="2531168"/>
                    <a:pt x="231413" y="2751379"/>
                    <a:pt x="0" y="2984803"/>
                  </a:cubicBezTo>
                  <a:lnTo>
                    <a:pt x="98271" y="2984803"/>
                  </a:lnTo>
                  <a:cubicBezTo>
                    <a:pt x="312567" y="2770255"/>
                    <a:pt x="527496" y="2567661"/>
                    <a:pt x="743693" y="2375763"/>
                  </a:cubicBezTo>
                  <a:cubicBezTo>
                    <a:pt x="1804391" y="1427597"/>
                    <a:pt x="2944340" y="704046"/>
                    <a:pt x="3953048" y="337238"/>
                  </a:cubicBezTo>
                  <a:cubicBezTo>
                    <a:pt x="4337259" y="196931"/>
                    <a:pt x="4701180" y="107589"/>
                    <a:pt x="5038473" y="69839"/>
                  </a:cubicBezTo>
                  <a:lnTo>
                    <a:pt x="5038473" y="0"/>
                  </a:ln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AB55A68F-A5CA-40C5-BB50-E7E6DB26AFD6}"/>
                </a:ext>
              </a:extLst>
            </p:cNvPr>
            <p:cNvSpPr/>
            <p:nvPr/>
          </p:nvSpPr>
          <p:spPr>
            <a:xfrm>
              <a:off x="7826211" y="4542638"/>
              <a:ext cx="4355644" cy="2307181"/>
            </a:xfrm>
            <a:custGeom>
              <a:avLst/>
              <a:gdLst>
                <a:gd name="connsiteX0" fmla="*/ 4355645 w 4355644"/>
                <a:gd name="connsiteY0" fmla="*/ 0 h 2307181"/>
                <a:gd name="connsiteX1" fmla="*/ 3001401 w 4355644"/>
                <a:gd name="connsiteY1" fmla="*/ 318362 h 2307181"/>
                <a:gd name="connsiteX2" fmla="*/ 0 w 4355644"/>
                <a:gd name="connsiteY2" fmla="*/ 2307182 h 2307181"/>
                <a:gd name="connsiteX3" fmla="*/ 102709 w 4355644"/>
                <a:gd name="connsiteY3" fmla="*/ 2307182 h 2307181"/>
                <a:gd name="connsiteX4" fmla="*/ 3026761 w 4355644"/>
                <a:gd name="connsiteY4" fmla="*/ 382538 h 2307181"/>
                <a:gd name="connsiteX5" fmla="*/ 4355011 w 4355644"/>
                <a:gd name="connsiteY5" fmla="*/ 69838 h 2307181"/>
                <a:gd name="connsiteX6" fmla="*/ 4355011 w 4355644"/>
                <a:gd name="connsiteY6" fmla="*/ 0 h 2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5644" h="2307181">
                  <a:moveTo>
                    <a:pt x="4355645" y="0"/>
                  </a:moveTo>
                  <a:cubicBezTo>
                    <a:pt x="3942270" y="19504"/>
                    <a:pt x="3487685" y="126464"/>
                    <a:pt x="3001401" y="318362"/>
                  </a:cubicBezTo>
                  <a:cubicBezTo>
                    <a:pt x="2049752" y="691463"/>
                    <a:pt x="988421" y="1395509"/>
                    <a:pt x="0" y="2307182"/>
                  </a:cubicBezTo>
                  <a:lnTo>
                    <a:pt x="102709" y="2307182"/>
                  </a:lnTo>
                  <a:cubicBezTo>
                    <a:pt x="1068940" y="1425709"/>
                    <a:pt x="2101107" y="745572"/>
                    <a:pt x="3026761" y="382538"/>
                  </a:cubicBezTo>
                  <a:cubicBezTo>
                    <a:pt x="3506072" y="193157"/>
                    <a:pt x="3953048" y="89343"/>
                    <a:pt x="4355011" y="69838"/>
                  </a:cubicBezTo>
                  <a:lnTo>
                    <a:pt x="4355011" y="0"/>
                  </a:ln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40ECBF1-E2DA-43B3-BB95-15B71F9F09E3}"/>
                </a:ext>
              </a:extLst>
            </p:cNvPr>
            <p:cNvSpPr/>
            <p:nvPr/>
          </p:nvSpPr>
          <p:spPr>
            <a:xfrm>
              <a:off x="9510" y="8808"/>
              <a:ext cx="9032097" cy="6837866"/>
            </a:xfrm>
            <a:custGeom>
              <a:avLst/>
              <a:gdLst>
                <a:gd name="connsiteX0" fmla="*/ 5294612 w 9032097"/>
                <a:gd name="connsiteY0" fmla="*/ 2767109 h 6837866"/>
                <a:gd name="connsiteX1" fmla="*/ 9032097 w 9032097"/>
                <a:gd name="connsiteY1" fmla="*/ 0 h 6837866"/>
                <a:gd name="connsiteX2" fmla="*/ 8897688 w 9032097"/>
                <a:gd name="connsiteY2" fmla="*/ 0 h 6837866"/>
                <a:gd name="connsiteX3" fmla="*/ 5248964 w 9032097"/>
                <a:gd name="connsiteY3" fmla="*/ 2714887 h 6837866"/>
                <a:gd name="connsiteX4" fmla="*/ 3697543 w 9032097"/>
                <a:gd name="connsiteY4" fmla="*/ 4112283 h 6837866"/>
                <a:gd name="connsiteX5" fmla="*/ 0 w 9032097"/>
                <a:gd name="connsiteY5" fmla="*/ 6765511 h 6837866"/>
                <a:gd name="connsiteX6" fmla="*/ 0 w 9032097"/>
                <a:gd name="connsiteY6" fmla="*/ 6837866 h 6837866"/>
                <a:gd name="connsiteX7" fmla="*/ 3745093 w 9032097"/>
                <a:gd name="connsiteY7" fmla="*/ 4163246 h 6837866"/>
                <a:gd name="connsiteX8" fmla="*/ 5294612 w 9032097"/>
                <a:gd name="connsiteY8" fmla="*/ 2767109 h 68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2097" h="6837866">
                  <a:moveTo>
                    <a:pt x="5294612" y="2767109"/>
                  </a:moveTo>
                  <a:cubicBezTo>
                    <a:pt x="6656465" y="1589294"/>
                    <a:pt x="7845232" y="709079"/>
                    <a:pt x="9032097" y="0"/>
                  </a:cubicBezTo>
                  <a:lnTo>
                    <a:pt x="8897688" y="0"/>
                  </a:lnTo>
                  <a:cubicBezTo>
                    <a:pt x="7739987" y="700900"/>
                    <a:pt x="6575945" y="1567273"/>
                    <a:pt x="5248964" y="2714887"/>
                  </a:cubicBezTo>
                  <a:cubicBezTo>
                    <a:pt x="4686598" y="3201868"/>
                    <a:pt x="4183828" y="3664311"/>
                    <a:pt x="3697543" y="4112283"/>
                  </a:cubicBezTo>
                  <a:cubicBezTo>
                    <a:pt x="2315402" y="5384474"/>
                    <a:pt x="1215396" y="6396815"/>
                    <a:pt x="0" y="6765511"/>
                  </a:cubicBezTo>
                  <a:lnTo>
                    <a:pt x="0" y="6837866"/>
                  </a:lnTo>
                  <a:cubicBezTo>
                    <a:pt x="1238220" y="6469799"/>
                    <a:pt x="2348371" y="5448021"/>
                    <a:pt x="3745093" y="4163246"/>
                  </a:cubicBezTo>
                  <a:cubicBezTo>
                    <a:pt x="4230745" y="3715275"/>
                    <a:pt x="4732880" y="3252831"/>
                    <a:pt x="5294612" y="2767109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F5C4A104-CE83-4CFE-9EBA-7EFC02246562}"/>
                </a:ext>
              </a:extLst>
            </p:cNvPr>
            <p:cNvSpPr/>
            <p:nvPr/>
          </p:nvSpPr>
          <p:spPr>
            <a:xfrm>
              <a:off x="8876" y="8808"/>
              <a:ext cx="6830182" cy="5040944"/>
            </a:xfrm>
            <a:custGeom>
              <a:avLst/>
              <a:gdLst>
                <a:gd name="connsiteX0" fmla="*/ 5325045 w 6830182"/>
                <a:gd name="connsiteY0" fmla="*/ 1129368 h 5040944"/>
                <a:gd name="connsiteX1" fmla="*/ 6830183 w 6830182"/>
                <a:gd name="connsiteY1" fmla="*/ 0 h 5040944"/>
                <a:gd name="connsiteX2" fmla="*/ 6710356 w 6830182"/>
                <a:gd name="connsiteY2" fmla="*/ 0 h 5040944"/>
                <a:gd name="connsiteX3" fmla="*/ 5281298 w 6830182"/>
                <a:gd name="connsiteY3" fmla="*/ 1075259 h 5040944"/>
                <a:gd name="connsiteX4" fmla="*/ 3639848 w 6830182"/>
                <a:gd name="connsiteY4" fmla="*/ 2413513 h 5040944"/>
                <a:gd name="connsiteX5" fmla="*/ 0 w 6830182"/>
                <a:gd name="connsiteY5" fmla="*/ 4965444 h 5040944"/>
                <a:gd name="connsiteX6" fmla="*/ 0 w 6830182"/>
                <a:gd name="connsiteY6" fmla="*/ 5040945 h 5040944"/>
                <a:gd name="connsiteX7" fmla="*/ 3684862 w 6830182"/>
                <a:gd name="connsiteY7" fmla="*/ 2466363 h 5040944"/>
                <a:gd name="connsiteX8" fmla="*/ 5325045 w 6830182"/>
                <a:gd name="connsiteY8" fmla="*/ 1129368 h 50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30182" h="5040944">
                  <a:moveTo>
                    <a:pt x="5325045" y="1129368"/>
                  </a:moveTo>
                  <a:cubicBezTo>
                    <a:pt x="5849371" y="717259"/>
                    <a:pt x="6348336" y="342900"/>
                    <a:pt x="6830183" y="0"/>
                  </a:cubicBezTo>
                  <a:lnTo>
                    <a:pt x="6710356" y="0"/>
                  </a:lnTo>
                  <a:cubicBezTo>
                    <a:pt x="6251967" y="327800"/>
                    <a:pt x="5777728" y="685171"/>
                    <a:pt x="5281298" y="1075259"/>
                  </a:cubicBezTo>
                  <a:cubicBezTo>
                    <a:pt x="4692304" y="1538960"/>
                    <a:pt x="4157199" y="1983787"/>
                    <a:pt x="3639848" y="2413513"/>
                  </a:cubicBezTo>
                  <a:cubicBezTo>
                    <a:pt x="2288774" y="3535960"/>
                    <a:pt x="1171649" y="4463992"/>
                    <a:pt x="0" y="4965444"/>
                  </a:cubicBezTo>
                  <a:lnTo>
                    <a:pt x="0" y="5040945"/>
                  </a:lnTo>
                  <a:cubicBezTo>
                    <a:pt x="1190670" y="4538864"/>
                    <a:pt x="2317938" y="3602023"/>
                    <a:pt x="3684862" y="2466363"/>
                  </a:cubicBezTo>
                  <a:cubicBezTo>
                    <a:pt x="4201580" y="2037267"/>
                    <a:pt x="4736684" y="1593069"/>
                    <a:pt x="5325045" y="1129368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602F0C4F-40AC-4158-A055-6A93770DD767}"/>
                </a:ext>
              </a:extLst>
            </p:cNvPr>
            <p:cNvSpPr/>
            <p:nvPr/>
          </p:nvSpPr>
          <p:spPr>
            <a:xfrm>
              <a:off x="8876" y="8808"/>
              <a:ext cx="4644752" cy="3191172"/>
            </a:xfrm>
            <a:custGeom>
              <a:avLst/>
              <a:gdLst>
                <a:gd name="connsiteX0" fmla="*/ 3620828 w 4644752"/>
                <a:gd name="connsiteY0" fmla="*/ 768851 h 3191172"/>
                <a:gd name="connsiteX1" fmla="*/ 4644753 w 4644752"/>
                <a:gd name="connsiteY1" fmla="*/ 0 h 3191172"/>
                <a:gd name="connsiteX2" fmla="*/ 4528095 w 4644752"/>
                <a:gd name="connsiteY2" fmla="*/ 0 h 3191172"/>
                <a:gd name="connsiteX3" fmla="*/ 3578349 w 4644752"/>
                <a:gd name="connsiteY3" fmla="*/ 713484 h 3191172"/>
                <a:gd name="connsiteX4" fmla="*/ 0 w 4644752"/>
                <a:gd name="connsiteY4" fmla="*/ 3115042 h 3191172"/>
                <a:gd name="connsiteX5" fmla="*/ 0 w 4644752"/>
                <a:gd name="connsiteY5" fmla="*/ 3191172 h 3191172"/>
                <a:gd name="connsiteX6" fmla="*/ 1050554 w 4644752"/>
                <a:gd name="connsiteY6" fmla="*/ 2602894 h 3191172"/>
                <a:gd name="connsiteX7" fmla="*/ 3620828 w 4644752"/>
                <a:gd name="connsiteY7" fmla="*/ 768851 h 319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44752" h="3191172">
                  <a:moveTo>
                    <a:pt x="3620828" y="768851"/>
                  </a:moveTo>
                  <a:cubicBezTo>
                    <a:pt x="3953049" y="517810"/>
                    <a:pt x="4292244" y="261737"/>
                    <a:pt x="4644753" y="0"/>
                  </a:cubicBezTo>
                  <a:lnTo>
                    <a:pt x="4528095" y="0"/>
                  </a:lnTo>
                  <a:cubicBezTo>
                    <a:pt x="4202214" y="242861"/>
                    <a:pt x="3887112" y="480060"/>
                    <a:pt x="3578349" y="713484"/>
                  </a:cubicBezTo>
                  <a:cubicBezTo>
                    <a:pt x="2260243" y="1708837"/>
                    <a:pt x="1138681" y="2555706"/>
                    <a:pt x="0" y="3115042"/>
                  </a:cubicBezTo>
                  <a:lnTo>
                    <a:pt x="0" y="3191172"/>
                  </a:lnTo>
                  <a:cubicBezTo>
                    <a:pt x="335391" y="3027587"/>
                    <a:pt x="683462" y="2832543"/>
                    <a:pt x="1050554" y="2602894"/>
                  </a:cubicBezTo>
                  <a:cubicBezTo>
                    <a:pt x="1866524" y="2093263"/>
                    <a:pt x="2718632" y="1450247"/>
                    <a:pt x="3620828" y="768851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0B524BE3-95C2-4EBB-A494-96B8277AEEBB}"/>
                </a:ext>
              </a:extLst>
            </p:cNvPr>
            <p:cNvSpPr/>
            <p:nvPr/>
          </p:nvSpPr>
          <p:spPr>
            <a:xfrm>
              <a:off x="8876" y="9437"/>
              <a:ext cx="5753000" cy="4119833"/>
            </a:xfrm>
            <a:custGeom>
              <a:avLst/>
              <a:gdLst>
                <a:gd name="connsiteX0" fmla="*/ 3653796 w 5753000"/>
                <a:gd name="connsiteY0" fmla="*/ 1616978 h 4119833"/>
                <a:gd name="connsiteX1" fmla="*/ 5344065 w 5753000"/>
                <a:gd name="connsiteY1" fmla="*/ 303262 h 4119833"/>
                <a:gd name="connsiteX2" fmla="*/ 5753001 w 5753000"/>
                <a:gd name="connsiteY2" fmla="*/ 0 h 4119833"/>
                <a:gd name="connsiteX3" fmla="*/ 5635709 w 5753000"/>
                <a:gd name="connsiteY3" fmla="*/ 0 h 4119833"/>
                <a:gd name="connsiteX4" fmla="*/ 5302221 w 5753000"/>
                <a:gd name="connsiteY4" fmla="*/ 248524 h 4119833"/>
                <a:gd name="connsiteX5" fmla="*/ 3610049 w 5753000"/>
                <a:gd name="connsiteY5" fmla="*/ 1564127 h 4119833"/>
                <a:gd name="connsiteX6" fmla="*/ 0 w 5753000"/>
                <a:gd name="connsiteY6" fmla="*/ 4043704 h 4119833"/>
                <a:gd name="connsiteX7" fmla="*/ 0 w 5753000"/>
                <a:gd name="connsiteY7" fmla="*/ 4119833 h 4119833"/>
                <a:gd name="connsiteX8" fmla="*/ 1237586 w 5753000"/>
                <a:gd name="connsiteY8" fmla="*/ 3423337 h 4119833"/>
                <a:gd name="connsiteX9" fmla="*/ 3653796 w 5753000"/>
                <a:gd name="connsiteY9" fmla="*/ 1616978 h 411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53000" h="4119833">
                  <a:moveTo>
                    <a:pt x="3653796" y="1616978"/>
                  </a:moveTo>
                  <a:cubicBezTo>
                    <a:pt x="4187632" y="1194802"/>
                    <a:pt x="4739854" y="757526"/>
                    <a:pt x="5344065" y="303262"/>
                  </a:cubicBezTo>
                  <a:cubicBezTo>
                    <a:pt x="5482279" y="199448"/>
                    <a:pt x="5617957" y="98780"/>
                    <a:pt x="5753001" y="0"/>
                  </a:cubicBezTo>
                  <a:lnTo>
                    <a:pt x="5635709" y="0"/>
                  </a:lnTo>
                  <a:cubicBezTo>
                    <a:pt x="5525392" y="81163"/>
                    <a:pt x="5414440" y="164215"/>
                    <a:pt x="5302221" y="248524"/>
                  </a:cubicBezTo>
                  <a:cubicBezTo>
                    <a:pt x="4697376" y="703417"/>
                    <a:pt x="4144519" y="1140693"/>
                    <a:pt x="3610049" y="1564127"/>
                  </a:cubicBezTo>
                  <a:cubicBezTo>
                    <a:pt x="2274826" y="2619882"/>
                    <a:pt x="1154531" y="3506388"/>
                    <a:pt x="0" y="4043704"/>
                  </a:cubicBezTo>
                  <a:lnTo>
                    <a:pt x="0" y="4119833"/>
                  </a:lnTo>
                  <a:cubicBezTo>
                    <a:pt x="391818" y="3939260"/>
                    <a:pt x="799486" y="3709612"/>
                    <a:pt x="1237586" y="3423337"/>
                  </a:cubicBezTo>
                  <a:cubicBezTo>
                    <a:pt x="2002202" y="2924402"/>
                    <a:pt x="2804224" y="2289565"/>
                    <a:pt x="3653796" y="1616978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6718CD8E-ACCD-4985-8384-48B3DC7C1393}"/>
                </a:ext>
              </a:extLst>
            </p:cNvPr>
            <p:cNvSpPr/>
            <p:nvPr/>
          </p:nvSpPr>
          <p:spPr>
            <a:xfrm>
              <a:off x="3626533" y="514035"/>
              <a:ext cx="8555322" cy="6336414"/>
            </a:xfrm>
            <a:custGeom>
              <a:avLst/>
              <a:gdLst>
                <a:gd name="connsiteX0" fmla="*/ 4916109 w 8555322"/>
                <a:gd name="connsiteY0" fmla="*/ 1800697 h 6336414"/>
                <a:gd name="connsiteX1" fmla="*/ 1603410 w 8555322"/>
                <a:gd name="connsiteY1" fmla="*/ 4632611 h 6336414"/>
                <a:gd name="connsiteX2" fmla="*/ 171183 w 8555322"/>
                <a:gd name="connsiteY2" fmla="*/ 6150179 h 6336414"/>
                <a:gd name="connsiteX3" fmla="*/ 0 w 8555322"/>
                <a:gd name="connsiteY3" fmla="*/ 6336415 h 6336414"/>
                <a:gd name="connsiteX4" fmla="*/ 94468 w 8555322"/>
                <a:gd name="connsiteY4" fmla="*/ 6336415 h 6336414"/>
                <a:gd name="connsiteX5" fmla="*/ 222537 w 8555322"/>
                <a:gd name="connsiteY5" fmla="*/ 6196738 h 6336414"/>
                <a:gd name="connsiteX6" fmla="*/ 1652863 w 8555322"/>
                <a:gd name="connsiteY6" fmla="*/ 4681686 h 6336414"/>
                <a:gd name="connsiteX7" fmla="*/ 4955417 w 8555322"/>
                <a:gd name="connsiteY7" fmla="*/ 1857952 h 6336414"/>
                <a:gd name="connsiteX8" fmla="*/ 8555322 w 8555322"/>
                <a:gd name="connsiteY8" fmla="*/ 72355 h 6336414"/>
                <a:gd name="connsiteX9" fmla="*/ 8555322 w 8555322"/>
                <a:gd name="connsiteY9" fmla="*/ 0 h 6336414"/>
                <a:gd name="connsiteX10" fmla="*/ 6847935 w 8555322"/>
                <a:gd name="connsiteY10" fmla="*/ 661891 h 6336414"/>
                <a:gd name="connsiteX11" fmla="*/ 4916109 w 8555322"/>
                <a:gd name="connsiteY11" fmla="*/ 1800697 h 633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55322" h="6336414">
                  <a:moveTo>
                    <a:pt x="4916109" y="1800697"/>
                  </a:moveTo>
                  <a:cubicBezTo>
                    <a:pt x="3853509" y="2531168"/>
                    <a:pt x="2769353" y="3457313"/>
                    <a:pt x="1603410" y="4632611"/>
                  </a:cubicBezTo>
                  <a:cubicBezTo>
                    <a:pt x="1075280" y="5165521"/>
                    <a:pt x="594701" y="5688365"/>
                    <a:pt x="171183" y="6150179"/>
                  </a:cubicBezTo>
                  <a:cubicBezTo>
                    <a:pt x="113488" y="6213096"/>
                    <a:pt x="56427" y="6274756"/>
                    <a:pt x="0" y="6336415"/>
                  </a:cubicBezTo>
                  <a:lnTo>
                    <a:pt x="94468" y="6336415"/>
                  </a:lnTo>
                  <a:cubicBezTo>
                    <a:pt x="136946" y="6290485"/>
                    <a:pt x="179425" y="6243926"/>
                    <a:pt x="222537" y="6196738"/>
                  </a:cubicBezTo>
                  <a:cubicBezTo>
                    <a:pt x="646056" y="5735553"/>
                    <a:pt x="1125367" y="5213339"/>
                    <a:pt x="1652863" y="4681686"/>
                  </a:cubicBezTo>
                  <a:cubicBezTo>
                    <a:pt x="2816270" y="3509534"/>
                    <a:pt x="3896621" y="2585907"/>
                    <a:pt x="4955417" y="1857952"/>
                  </a:cubicBezTo>
                  <a:cubicBezTo>
                    <a:pt x="5835423" y="1249540"/>
                    <a:pt x="7152894" y="464960"/>
                    <a:pt x="8555322" y="72355"/>
                  </a:cubicBezTo>
                  <a:lnTo>
                    <a:pt x="8555322" y="0"/>
                  </a:lnTo>
                  <a:cubicBezTo>
                    <a:pt x="8013879" y="150373"/>
                    <a:pt x="7441368" y="372471"/>
                    <a:pt x="6847935" y="661891"/>
                  </a:cubicBezTo>
                  <a:cubicBezTo>
                    <a:pt x="6208220" y="973962"/>
                    <a:pt x="5558360" y="1357129"/>
                    <a:pt x="4916109" y="1800697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D2E7943F-707B-4E96-B571-6697D4193EC7}"/>
                </a:ext>
              </a:extLst>
            </p:cNvPr>
            <p:cNvSpPr/>
            <p:nvPr/>
          </p:nvSpPr>
          <p:spPr>
            <a:xfrm>
              <a:off x="8876" y="9437"/>
              <a:ext cx="7907364" cy="5947584"/>
            </a:xfrm>
            <a:custGeom>
              <a:avLst/>
              <a:gdLst>
                <a:gd name="connsiteX0" fmla="*/ 5308561 w 7907364"/>
                <a:gd name="connsiteY0" fmla="*/ 1950440 h 5947584"/>
                <a:gd name="connsiteX1" fmla="*/ 7907365 w 7907364"/>
                <a:gd name="connsiteY1" fmla="*/ 0 h 5947584"/>
                <a:gd name="connsiteX2" fmla="*/ 7783099 w 7907364"/>
                <a:gd name="connsiteY2" fmla="*/ 0 h 5947584"/>
                <a:gd name="connsiteX3" fmla="*/ 5264180 w 7907364"/>
                <a:gd name="connsiteY3" fmla="*/ 1896961 h 5947584"/>
                <a:gd name="connsiteX4" fmla="*/ 3669012 w 7907364"/>
                <a:gd name="connsiteY4" fmla="*/ 3262269 h 5947584"/>
                <a:gd name="connsiteX5" fmla="*/ 0 w 7907364"/>
                <a:gd name="connsiteY5" fmla="*/ 5873342 h 5947584"/>
                <a:gd name="connsiteX6" fmla="*/ 0 w 7907364"/>
                <a:gd name="connsiteY6" fmla="*/ 5947585 h 5947584"/>
                <a:gd name="connsiteX7" fmla="*/ 3714661 w 7907364"/>
                <a:gd name="connsiteY7" fmla="*/ 3314490 h 5947584"/>
                <a:gd name="connsiteX8" fmla="*/ 5308561 w 7907364"/>
                <a:gd name="connsiteY8" fmla="*/ 1950440 h 594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07364" h="5947584">
                  <a:moveTo>
                    <a:pt x="5308561" y="1950440"/>
                  </a:moveTo>
                  <a:cubicBezTo>
                    <a:pt x="6238653" y="1184106"/>
                    <a:pt x="7088225" y="545494"/>
                    <a:pt x="7907365" y="0"/>
                  </a:cubicBezTo>
                  <a:lnTo>
                    <a:pt x="7783099" y="0"/>
                  </a:lnTo>
                  <a:cubicBezTo>
                    <a:pt x="6988051" y="534169"/>
                    <a:pt x="6163205" y="1155793"/>
                    <a:pt x="5264180" y="1896961"/>
                  </a:cubicBezTo>
                  <a:cubicBezTo>
                    <a:pt x="4689133" y="2371358"/>
                    <a:pt x="4170514" y="2824364"/>
                    <a:pt x="3669012" y="3262269"/>
                  </a:cubicBezTo>
                  <a:cubicBezTo>
                    <a:pt x="2301454" y="4456442"/>
                    <a:pt x="1191304" y="5426629"/>
                    <a:pt x="0" y="5873342"/>
                  </a:cubicBezTo>
                  <a:lnTo>
                    <a:pt x="0" y="5947585"/>
                  </a:lnTo>
                  <a:cubicBezTo>
                    <a:pt x="1212226" y="5500871"/>
                    <a:pt x="2333155" y="4521876"/>
                    <a:pt x="3714661" y="3314490"/>
                  </a:cubicBezTo>
                  <a:cubicBezTo>
                    <a:pt x="4216163" y="2876585"/>
                    <a:pt x="4734148" y="2424209"/>
                    <a:pt x="5308561" y="1950440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87712CBD-B6F0-4DF8-BBD5-A0C85DF1CCB8}"/>
                </a:ext>
              </a:extLst>
            </p:cNvPr>
            <p:cNvSpPr/>
            <p:nvPr/>
          </p:nvSpPr>
          <p:spPr>
            <a:xfrm>
              <a:off x="8876" y="8808"/>
              <a:ext cx="3473103" cy="2256848"/>
            </a:xfrm>
            <a:custGeom>
              <a:avLst/>
              <a:gdLst>
                <a:gd name="connsiteX0" fmla="*/ 3473103 w 3473103"/>
                <a:gd name="connsiteY0" fmla="*/ 0 h 2256848"/>
                <a:gd name="connsiteX1" fmla="*/ 3354544 w 3473103"/>
                <a:gd name="connsiteY1" fmla="*/ 0 h 2256848"/>
                <a:gd name="connsiteX2" fmla="*/ 0 w 3473103"/>
                <a:gd name="connsiteY2" fmla="*/ 2180718 h 2256848"/>
                <a:gd name="connsiteX3" fmla="*/ 0 w 3473103"/>
                <a:gd name="connsiteY3" fmla="*/ 2256848 h 2256848"/>
                <a:gd name="connsiteX4" fmla="*/ 859083 w 3473103"/>
                <a:gd name="connsiteY4" fmla="*/ 1781193 h 2256848"/>
                <a:gd name="connsiteX5" fmla="*/ 3473103 w 3473103"/>
                <a:gd name="connsiteY5" fmla="*/ 0 h 225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103" h="2256848">
                  <a:moveTo>
                    <a:pt x="3473103" y="0"/>
                  </a:moveTo>
                  <a:lnTo>
                    <a:pt x="3354544" y="0"/>
                  </a:lnTo>
                  <a:cubicBezTo>
                    <a:pt x="2134710" y="880215"/>
                    <a:pt x="1069574" y="1637741"/>
                    <a:pt x="0" y="2180718"/>
                  </a:cubicBezTo>
                  <a:lnTo>
                    <a:pt x="0" y="2256848"/>
                  </a:lnTo>
                  <a:cubicBezTo>
                    <a:pt x="276428" y="2117801"/>
                    <a:pt x="561732" y="1959249"/>
                    <a:pt x="859083" y="1781193"/>
                  </a:cubicBezTo>
                  <a:cubicBezTo>
                    <a:pt x="1692805" y="1281628"/>
                    <a:pt x="2558862" y="660004"/>
                    <a:pt x="3473103" y="0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D8346DC-6455-479E-944B-32494D912900}"/>
                </a:ext>
              </a:extLst>
            </p:cNvPr>
            <p:cNvSpPr/>
            <p:nvPr/>
          </p:nvSpPr>
          <p:spPr>
            <a:xfrm>
              <a:off x="1637646" y="8808"/>
              <a:ext cx="8646619" cy="6841011"/>
            </a:xfrm>
            <a:custGeom>
              <a:avLst/>
              <a:gdLst>
                <a:gd name="connsiteX0" fmla="*/ 3608148 w 8646619"/>
                <a:gd name="connsiteY0" fmla="*/ 3527151 h 6841011"/>
                <a:gd name="connsiteX1" fmla="*/ 2097937 w 8646619"/>
                <a:gd name="connsiteY1" fmla="*/ 4960410 h 6841011"/>
                <a:gd name="connsiteX2" fmla="*/ 0 w 8646619"/>
                <a:gd name="connsiteY2" fmla="*/ 6841012 h 6841011"/>
                <a:gd name="connsiteX3" fmla="*/ 116658 w 8646619"/>
                <a:gd name="connsiteY3" fmla="*/ 6841012 h 6841011"/>
                <a:gd name="connsiteX4" fmla="*/ 2146756 w 8646619"/>
                <a:gd name="connsiteY4" fmla="*/ 5009486 h 6841011"/>
                <a:gd name="connsiteX5" fmla="*/ 3655064 w 8646619"/>
                <a:gd name="connsiteY5" fmla="*/ 3578114 h 6841011"/>
                <a:gd name="connsiteX6" fmla="*/ 7270186 w 8646619"/>
                <a:gd name="connsiteY6" fmla="*/ 777030 h 6841011"/>
                <a:gd name="connsiteX7" fmla="*/ 8646620 w 8646619"/>
                <a:gd name="connsiteY7" fmla="*/ 0 h 6841011"/>
                <a:gd name="connsiteX8" fmla="*/ 8494457 w 8646619"/>
                <a:gd name="connsiteY8" fmla="*/ 0 h 6841011"/>
                <a:gd name="connsiteX9" fmla="*/ 7233413 w 8646619"/>
                <a:gd name="connsiteY9" fmla="*/ 718517 h 6841011"/>
                <a:gd name="connsiteX10" fmla="*/ 3608148 w 8646619"/>
                <a:gd name="connsiteY10" fmla="*/ 3527151 h 684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46619" h="6841011">
                  <a:moveTo>
                    <a:pt x="3608148" y="3527151"/>
                  </a:moveTo>
                  <a:cubicBezTo>
                    <a:pt x="3057827" y="4027974"/>
                    <a:pt x="2569640" y="4501743"/>
                    <a:pt x="2097937" y="4960410"/>
                  </a:cubicBezTo>
                  <a:cubicBezTo>
                    <a:pt x="1330786" y="5705353"/>
                    <a:pt x="657468" y="6359694"/>
                    <a:pt x="0" y="6841012"/>
                  </a:cubicBezTo>
                  <a:lnTo>
                    <a:pt x="116658" y="6841012"/>
                  </a:lnTo>
                  <a:cubicBezTo>
                    <a:pt x="753837" y="6362840"/>
                    <a:pt x="1407501" y="5728003"/>
                    <a:pt x="2146756" y="5009486"/>
                  </a:cubicBezTo>
                  <a:cubicBezTo>
                    <a:pt x="2618459" y="4551447"/>
                    <a:pt x="3106012" y="4077679"/>
                    <a:pt x="3655064" y="3578114"/>
                  </a:cubicBezTo>
                  <a:cubicBezTo>
                    <a:pt x="4964294" y="2388346"/>
                    <a:pt x="6113119" y="1498064"/>
                    <a:pt x="7270186" y="777030"/>
                  </a:cubicBezTo>
                  <a:cubicBezTo>
                    <a:pt x="7660101" y="532911"/>
                    <a:pt x="8128001" y="260478"/>
                    <a:pt x="8646620" y="0"/>
                  </a:cubicBezTo>
                  <a:lnTo>
                    <a:pt x="8494457" y="0"/>
                  </a:lnTo>
                  <a:cubicBezTo>
                    <a:pt x="8076011" y="214548"/>
                    <a:pt x="7653761" y="454893"/>
                    <a:pt x="7233413" y="718517"/>
                  </a:cubicBezTo>
                  <a:cubicBezTo>
                    <a:pt x="6072542" y="1442068"/>
                    <a:pt x="4920547" y="2334866"/>
                    <a:pt x="3608148" y="3527151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64AA8E37-5565-4664-9288-8662BEAB9B1E}"/>
                </a:ext>
              </a:extLst>
            </p:cNvPr>
            <p:cNvSpPr/>
            <p:nvPr/>
          </p:nvSpPr>
          <p:spPr>
            <a:xfrm>
              <a:off x="2740188" y="9437"/>
              <a:ext cx="9129734" cy="6841012"/>
            </a:xfrm>
            <a:custGeom>
              <a:avLst/>
              <a:gdLst>
                <a:gd name="connsiteX0" fmla="*/ 4121695 w 9129734"/>
                <a:gd name="connsiteY0" fmla="*/ 2880360 h 6841012"/>
                <a:gd name="connsiteX1" fmla="*/ 2496095 w 9129734"/>
                <a:gd name="connsiteY1" fmla="*/ 4334382 h 6841012"/>
                <a:gd name="connsiteX2" fmla="*/ 1025193 w 9129734"/>
                <a:gd name="connsiteY2" fmla="*/ 5807908 h 6841012"/>
                <a:gd name="connsiteX3" fmla="*/ 0 w 9129734"/>
                <a:gd name="connsiteY3" fmla="*/ 6841013 h 6841012"/>
                <a:gd name="connsiteX4" fmla="*/ 100173 w 9129734"/>
                <a:gd name="connsiteY4" fmla="*/ 6841013 h 6841012"/>
                <a:gd name="connsiteX5" fmla="*/ 1075280 w 9129734"/>
                <a:gd name="connsiteY5" fmla="*/ 5856355 h 6841012"/>
                <a:gd name="connsiteX6" fmla="*/ 2544280 w 9129734"/>
                <a:gd name="connsiteY6" fmla="*/ 4384716 h 6841012"/>
                <a:gd name="connsiteX7" fmla="*/ 6001533 w 9129734"/>
                <a:gd name="connsiteY7" fmla="*/ 1572307 h 6841012"/>
                <a:gd name="connsiteX8" fmla="*/ 9129734 w 9129734"/>
                <a:gd name="connsiteY8" fmla="*/ 0 h 6841012"/>
                <a:gd name="connsiteX9" fmla="*/ 8921146 w 9129734"/>
                <a:gd name="connsiteY9" fmla="*/ 0 h 6841012"/>
                <a:gd name="connsiteX10" fmla="*/ 7970132 w 9129734"/>
                <a:gd name="connsiteY10" fmla="*/ 390717 h 6841012"/>
                <a:gd name="connsiteX11" fmla="*/ 5963493 w 9129734"/>
                <a:gd name="connsiteY11" fmla="*/ 1514423 h 6841012"/>
                <a:gd name="connsiteX12" fmla="*/ 4121695 w 9129734"/>
                <a:gd name="connsiteY12" fmla="*/ 2880360 h 684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29734" h="6841012">
                  <a:moveTo>
                    <a:pt x="4121695" y="2880360"/>
                  </a:moveTo>
                  <a:cubicBezTo>
                    <a:pt x="3598637" y="3313232"/>
                    <a:pt x="3066703" y="3788259"/>
                    <a:pt x="2496095" y="4334382"/>
                  </a:cubicBezTo>
                  <a:cubicBezTo>
                    <a:pt x="1957187" y="4850305"/>
                    <a:pt x="1483582" y="5337286"/>
                    <a:pt x="1025193" y="5807908"/>
                  </a:cubicBezTo>
                  <a:cubicBezTo>
                    <a:pt x="664442" y="6178492"/>
                    <a:pt x="325881" y="6526426"/>
                    <a:pt x="0" y="6841013"/>
                  </a:cubicBezTo>
                  <a:lnTo>
                    <a:pt x="100173" y="6841013"/>
                  </a:lnTo>
                  <a:cubicBezTo>
                    <a:pt x="410838" y="6539009"/>
                    <a:pt x="732915" y="6208063"/>
                    <a:pt x="1075280" y="5856355"/>
                  </a:cubicBezTo>
                  <a:cubicBezTo>
                    <a:pt x="1533035" y="5386361"/>
                    <a:pt x="2006005" y="4900010"/>
                    <a:pt x="2544280" y="4384716"/>
                  </a:cubicBezTo>
                  <a:cubicBezTo>
                    <a:pt x="3787572" y="3195576"/>
                    <a:pt x="4886310" y="2302149"/>
                    <a:pt x="6001533" y="1572307"/>
                  </a:cubicBezTo>
                  <a:cubicBezTo>
                    <a:pt x="6790240" y="1053867"/>
                    <a:pt x="7912437" y="408334"/>
                    <a:pt x="9129734" y="0"/>
                  </a:cubicBezTo>
                  <a:lnTo>
                    <a:pt x="8921146" y="0"/>
                  </a:lnTo>
                  <a:cubicBezTo>
                    <a:pt x="8611115" y="110735"/>
                    <a:pt x="8293477" y="241603"/>
                    <a:pt x="7970132" y="390717"/>
                  </a:cubicBezTo>
                  <a:cubicBezTo>
                    <a:pt x="7308226" y="696496"/>
                    <a:pt x="6633006" y="1074630"/>
                    <a:pt x="5963493" y="1514423"/>
                  </a:cubicBezTo>
                  <a:cubicBezTo>
                    <a:pt x="5361817" y="1907657"/>
                    <a:pt x="4742390" y="2367583"/>
                    <a:pt x="4121695" y="2880360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F485D98C-FFB5-44C9-A165-D6E3A0289B90}"/>
                </a:ext>
              </a:extLst>
            </p:cNvPr>
            <p:cNvSpPr/>
            <p:nvPr/>
          </p:nvSpPr>
          <p:spPr>
            <a:xfrm>
              <a:off x="8876" y="8808"/>
              <a:ext cx="2185430" cy="1318749"/>
            </a:xfrm>
            <a:custGeom>
              <a:avLst/>
              <a:gdLst>
                <a:gd name="connsiteX0" fmla="*/ 2185430 w 2185430"/>
                <a:gd name="connsiteY0" fmla="*/ 0 h 1318749"/>
                <a:gd name="connsiteX1" fmla="*/ 2059896 w 2185430"/>
                <a:gd name="connsiteY1" fmla="*/ 0 h 1318749"/>
                <a:gd name="connsiteX2" fmla="*/ 0 w 2185430"/>
                <a:gd name="connsiteY2" fmla="*/ 1238844 h 1318749"/>
                <a:gd name="connsiteX3" fmla="*/ 0 w 2185430"/>
                <a:gd name="connsiteY3" fmla="*/ 1318749 h 1318749"/>
                <a:gd name="connsiteX4" fmla="*/ 661272 w 2185430"/>
                <a:gd name="connsiteY4" fmla="*/ 957603 h 1318749"/>
                <a:gd name="connsiteX5" fmla="*/ 2185430 w 2185430"/>
                <a:gd name="connsiteY5" fmla="*/ 0 h 13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5430" h="1318749">
                  <a:moveTo>
                    <a:pt x="2185430" y="0"/>
                  </a:moveTo>
                  <a:lnTo>
                    <a:pt x="2059896" y="0"/>
                  </a:lnTo>
                  <a:cubicBezTo>
                    <a:pt x="1358682" y="465589"/>
                    <a:pt x="679024" y="887765"/>
                    <a:pt x="0" y="1238844"/>
                  </a:cubicBezTo>
                  <a:lnTo>
                    <a:pt x="0" y="1318749"/>
                  </a:lnTo>
                  <a:cubicBezTo>
                    <a:pt x="214929" y="1208644"/>
                    <a:pt x="434930" y="1088472"/>
                    <a:pt x="661272" y="957603"/>
                  </a:cubicBezTo>
                  <a:cubicBezTo>
                    <a:pt x="1158335" y="671329"/>
                    <a:pt x="1665543" y="347304"/>
                    <a:pt x="2185430" y="0"/>
                  </a:cubicBezTo>
                  <a:close/>
                </a:path>
              </a:pathLst>
            </a:custGeom>
            <a:grpFill/>
            <a:ln w="17972" cap="flat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9" name="Gráfico 7">
            <a:extLst>
              <a:ext uri="{FF2B5EF4-FFF2-40B4-BE49-F238E27FC236}">
                <a16:creationId xmlns:a16="http://schemas.microsoft.com/office/drawing/2014/main" id="{ADC5E3E8-C714-4A2D-885A-7BA631406518}"/>
              </a:ext>
            </a:extLst>
          </p:cNvPr>
          <p:cNvGrpSpPr/>
          <p:nvPr userDrawn="1"/>
        </p:nvGrpSpPr>
        <p:grpSpPr>
          <a:xfrm>
            <a:off x="327660" y="285750"/>
            <a:ext cx="504190" cy="2062480"/>
            <a:chOff x="327660" y="285750"/>
            <a:chExt cx="504190" cy="2062480"/>
          </a:xfrm>
          <a:solidFill>
            <a:schemeClr val="bg1"/>
          </a:solidFill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9A808E22-9FBB-4F7F-8373-A0FB811CB8D6}"/>
                </a:ext>
              </a:extLst>
            </p:cNvPr>
            <p:cNvSpPr/>
            <p:nvPr/>
          </p:nvSpPr>
          <p:spPr>
            <a:xfrm>
              <a:off x="327660" y="2857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73608EE8-C8D5-4CD8-9FFF-CD65E7F3FAC2}"/>
                </a:ext>
              </a:extLst>
            </p:cNvPr>
            <p:cNvSpPr/>
            <p:nvPr/>
          </p:nvSpPr>
          <p:spPr>
            <a:xfrm>
              <a:off x="506095" y="47180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A3AE116B-6C5F-483E-8835-3282D09EFCF8}"/>
                </a:ext>
              </a:extLst>
            </p:cNvPr>
            <p:cNvSpPr/>
            <p:nvPr/>
          </p:nvSpPr>
          <p:spPr>
            <a:xfrm>
              <a:off x="684530" y="65849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576197CE-6BFE-4733-90BD-806FD34EC614}"/>
                </a:ext>
              </a:extLst>
            </p:cNvPr>
            <p:cNvSpPr/>
            <p:nvPr/>
          </p:nvSpPr>
          <p:spPr>
            <a:xfrm>
              <a:off x="327660" y="67119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28FFD891-F6D2-4CE2-BE19-E60DA50681A8}"/>
                </a:ext>
              </a:extLst>
            </p:cNvPr>
            <p:cNvSpPr/>
            <p:nvPr/>
          </p:nvSpPr>
          <p:spPr>
            <a:xfrm>
              <a:off x="506095" y="8578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7009F306-D926-49F8-8FDD-648E6A1E4686}"/>
                </a:ext>
              </a:extLst>
            </p:cNvPr>
            <p:cNvSpPr/>
            <p:nvPr/>
          </p:nvSpPr>
          <p:spPr>
            <a:xfrm>
              <a:off x="684530" y="104394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E3E254A7-1977-4879-A80A-1046AB23598F}"/>
                </a:ext>
              </a:extLst>
            </p:cNvPr>
            <p:cNvSpPr/>
            <p:nvPr/>
          </p:nvSpPr>
          <p:spPr>
            <a:xfrm>
              <a:off x="327660" y="105664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F4358B92-A9D6-47CC-8D63-C7DAD5CA0AC1}"/>
                </a:ext>
              </a:extLst>
            </p:cNvPr>
            <p:cNvSpPr/>
            <p:nvPr/>
          </p:nvSpPr>
          <p:spPr>
            <a:xfrm>
              <a:off x="506095" y="124333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5B0EC66D-32F7-447D-8EA1-531E5E4497DB}"/>
                </a:ext>
              </a:extLst>
            </p:cNvPr>
            <p:cNvSpPr/>
            <p:nvPr/>
          </p:nvSpPr>
          <p:spPr>
            <a:xfrm>
              <a:off x="684530" y="14293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8C11ACF7-BF2B-4DFA-9FE7-38A723D83838}"/>
                </a:ext>
              </a:extLst>
            </p:cNvPr>
            <p:cNvSpPr/>
            <p:nvPr/>
          </p:nvSpPr>
          <p:spPr>
            <a:xfrm>
              <a:off x="327660" y="14420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EB1403D6-375C-4DFA-A186-4B46B9F4A14C}"/>
                </a:ext>
              </a:extLst>
            </p:cNvPr>
            <p:cNvSpPr/>
            <p:nvPr/>
          </p:nvSpPr>
          <p:spPr>
            <a:xfrm>
              <a:off x="506095" y="162877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ACE55E7C-0CBC-44FF-9B91-C9FAD8A33B88}"/>
                </a:ext>
              </a:extLst>
            </p:cNvPr>
            <p:cNvSpPr/>
            <p:nvPr/>
          </p:nvSpPr>
          <p:spPr>
            <a:xfrm>
              <a:off x="684530" y="1815465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EF854B05-3039-4BB7-8418-054483B96795}"/>
                </a:ext>
              </a:extLst>
            </p:cNvPr>
            <p:cNvSpPr/>
            <p:nvPr/>
          </p:nvSpPr>
          <p:spPr>
            <a:xfrm>
              <a:off x="327660" y="1827530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E784116-9B77-40C9-AE77-60BEEBCAF5C3}"/>
                </a:ext>
              </a:extLst>
            </p:cNvPr>
            <p:cNvSpPr/>
            <p:nvPr/>
          </p:nvSpPr>
          <p:spPr>
            <a:xfrm>
              <a:off x="506095" y="201422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EA946F0A-1331-4E78-8BDD-43EF8D1EB993}"/>
                </a:ext>
              </a:extLst>
            </p:cNvPr>
            <p:cNvSpPr/>
            <p:nvPr/>
          </p:nvSpPr>
          <p:spPr>
            <a:xfrm>
              <a:off x="684530" y="220091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564A81D1-79BA-4E9D-AB24-B06A9059B57A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45" name="Marcador de número de diapositiva 5">
            <a:extLst>
              <a:ext uri="{FF2B5EF4-FFF2-40B4-BE49-F238E27FC236}">
                <a16:creationId xmlns:a16="http://schemas.microsoft.com/office/drawing/2014/main" id="{F4A3CD1D-1651-4676-A245-7D72636D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381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áfico 8">
            <a:extLst>
              <a:ext uri="{FF2B5EF4-FFF2-40B4-BE49-F238E27FC236}">
                <a16:creationId xmlns:a16="http://schemas.microsoft.com/office/drawing/2014/main" id="{029B2603-98EE-49E9-ABF4-B06ACFBC294D}"/>
              </a:ext>
            </a:extLst>
          </p:cNvPr>
          <p:cNvGrpSpPr/>
          <p:nvPr userDrawn="1"/>
        </p:nvGrpSpPr>
        <p:grpSpPr>
          <a:xfrm>
            <a:off x="8876" y="8808"/>
            <a:ext cx="12173613" cy="6841641"/>
            <a:chOff x="8876" y="8808"/>
            <a:chExt cx="12173613" cy="6841641"/>
          </a:xfrm>
          <a:noFill/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664A12F5-954E-4626-9359-24D4F9AE09D0}"/>
                </a:ext>
              </a:extLst>
            </p:cNvPr>
            <p:cNvSpPr/>
            <p:nvPr/>
          </p:nvSpPr>
          <p:spPr>
            <a:xfrm>
              <a:off x="5813231" y="2524247"/>
              <a:ext cx="6368624" cy="4326202"/>
            </a:xfrm>
            <a:custGeom>
              <a:avLst/>
              <a:gdLst>
                <a:gd name="connsiteX0" fmla="*/ 6368624 w 6368624"/>
                <a:gd name="connsiteY0" fmla="*/ 0 h 4326202"/>
                <a:gd name="connsiteX1" fmla="*/ 5777727 w 6368624"/>
                <a:gd name="connsiteY1" fmla="*/ 152260 h 4326202"/>
                <a:gd name="connsiteX2" fmla="*/ 4005671 w 6368624"/>
                <a:gd name="connsiteY2" fmla="*/ 948166 h 4326202"/>
                <a:gd name="connsiteX3" fmla="*/ 2287505 w 6368624"/>
                <a:gd name="connsiteY3" fmla="*/ 2131643 h 4326202"/>
                <a:gd name="connsiteX4" fmla="*/ 0 w 6368624"/>
                <a:gd name="connsiteY4" fmla="*/ 4326203 h 4326202"/>
                <a:gd name="connsiteX5" fmla="*/ 93199 w 6368624"/>
                <a:gd name="connsiteY5" fmla="*/ 4326203 h 4326202"/>
                <a:gd name="connsiteX6" fmla="*/ 2331252 w 6368624"/>
                <a:gd name="connsiteY6" fmla="*/ 2185751 h 4326202"/>
                <a:gd name="connsiteX7" fmla="*/ 5798650 w 6368624"/>
                <a:gd name="connsiteY7" fmla="*/ 218953 h 4326202"/>
                <a:gd name="connsiteX8" fmla="*/ 6368624 w 6368624"/>
                <a:gd name="connsiteY8" fmla="*/ 71726 h 4326202"/>
                <a:gd name="connsiteX9" fmla="*/ 6368624 w 6368624"/>
                <a:gd name="connsiteY9" fmla="*/ 0 h 432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8624" h="4326202">
                  <a:moveTo>
                    <a:pt x="6368624" y="0"/>
                  </a:moveTo>
                  <a:cubicBezTo>
                    <a:pt x="6177788" y="38379"/>
                    <a:pt x="5980610" y="89343"/>
                    <a:pt x="5777727" y="152260"/>
                  </a:cubicBezTo>
                  <a:cubicBezTo>
                    <a:pt x="5217263" y="325912"/>
                    <a:pt x="4621295" y="593941"/>
                    <a:pt x="4005671" y="948166"/>
                  </a:cubicBezTo>
                  <a:cubicBezTo>
                    <a:pt x="3429991" y="1279740"/>
                    <a:pt x="2851774" y="1678008"/>
                    <a:pt x="2287505" y="2131643"/>
                  </a:cubicBezTo>
                  <a:cubicBezTo>
                    <a:pt x="1530499" y="2736908"/>
                    <a:pt x="777295" y="3459200"/>
                    <a:pt x="0" y="4326203"/>
                  </a:cubicBezTo>
                  <a:lnTo>
                    <a:pt x="93199" y="4326203"/>
                  </a:lnTo>
                  <a:cubicBezTo>
                    <a:pt x="853376" y="3482480"/>
                    <a:pt x="1590730" y="2777805"/>
                    <a:pt x="2331252" y="2185751"/>
                  </a:cubicBezTo>
                  <a:cubicBezTo>
                    <a:pt x="3494026" y="1250169"/>
                    <a:pt x="4725272" y="551786"/>
                    <a:pt x="5798650" y="218953"/>
                  </a:cubicBezTo>
                  <a:cubicBezTo>
                    <a:pt x="5993925" y="157923"/>
                    <a:pt x="6184128" y="108847"/>
                    <a:pt x="6368624" y="71726"/>
                  </a:cubicBezTo>
                  <a:lnTo>
                    <a:pt x="6368624" y="0"/>
                  </a:ln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E2604786-43E5-415D-9BCF-A97A092CBB49}"/>
                </a:ext>
              </a:extLst>
            </p:cNvPr>
            <p:cNvSpPr/>
            <p:nvPr/>
          </p:nvSpPr>
          <p:spPr>
            <a:xfrm>
              <a:off x="6480209" y="3193059"/>
              <a:ext cx="5701646" cy="3656131"/>
            </a:xfrm>
            <a:custGeom>
              <a:avLst/>
              <a:gdLst>
                <a:gd name="connsiteX0" fmla="*/ 5701647 w 5701646"/>
                <a:gd name="connsiteY0" fmla="*/ 0 h 3656131"/>
                <a:gd name="connsiteX1" fmla="*/ 4847002 w 5701646"/>
                <a:gd name="connsiteY1" fmla="*/ 216436 h 3656131"/>
                <a:gd name="connsiteX2" fmla="*/ 3137079 w 5701646"/>
                <a:gd name="connsiteY2" fmla="*/ 1033733 h 3656131"/>
                <a:gd name="connsiteX3" fmla="*/ 1487386 w 5701646"/>
                <a:gd name="connsiteY3" fmla="*/ 2231681 h 3656131"/>
                <a:gd name="connsiteX4" fmla="*/ 0 w 5701646"/>
                <a:gd name="connsiteY4" fmla="*/ 3656132 h 3656131"/>
                <a:gd name="connsiteX5" fmla="*/ 95101 w 5701646"/>
                <a:gd name="connsiteY5" fmla="*/ 3656132 h 3656131"/>
                <a:gd name="connsiteX6" fmla="*/ 1532401 w 5701646"/>
                <a:gd name="connsiteY6" fmla="*/ 2283903 h 3656131"/>
                <a:gd name="connsiteX7" fmla="*/ 4869192 w 5701646"/>
                <a:gd name="connsiteY7" fmla="*/ 282499 h 3656131"/>
                <a:gd name="connsiteX8" fmla="*/ 5701647 w 5701646"/>
                <a:gd name="connsiteY8" fmla="*/ 71097 h 3656131"/>
                <a:gd name="connsiteX9" fmla="*/ 5701647 w 5701646"/>
                <a:gd name="connsiteY9" fmla="*/ 0 h 36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1646" h="3656131">
                  <a:moveTo>
                    <a:pt x="5701647" y="0"/>
                  </a:moveTo>
                  <a:cubicBezTo>
                    <a:pt x="5429657" y="43413"/>
                    <a:pt x="5144352" y="115768"/>
                    <a:pt x="4847002" y="216436"/>
                  </a:cubicBezTo>
                  <a:cubicBezTo>
                    <a:pt x="4304290" y="398897"/>
                    <a:pt x="3729244" y="673846"/>
                    <a:pt x="3137079" y="1033733"/>
                  </a:cubicBezTo>
                  <a:cubicBezTo>
                    <a:pt x="2581687" y="1371600"/>
                    <a:pt x="2026294" y="1774901"/>
                    <a:pt x="1487386" y="2231681"/>
                  </a:cubicBezTo>
                  <a:cubicBezTo>
                    <a:pt x="990957" y="2650082"/>
                    <a:pt x="497697" y="3121963"/>
                    <a:pt x="0" y="3656132"/>
                  </a:cubicBezTo>
                  <a:lnTo>
                    <a:pt x="95101" y="3656132"/>
                  </a:lnTo>
                  <a:cubicBezTo>
                    <a:pt x="575681" y="3143355"/>
                    <a:pt x="1052456" y="2688462"/>
                    <a:pt x="1532401" y="2283903"/>
                  </a:cubicBezTo>
                  <a:cubicBezTo>
                    <a:pt x="2643819" y="1343287"/>
                    <a:pt x="3828783" y="632320"/>
                    <a:pt x="4869192" y="282499"/>
                  </a:cubicBezTo>
                  <a:cubicBezTo>
                    <a:pt x="5158935" y="184348"/>
                    <a:pt x="5437264" y="113880"/>
                    <a:pt x="5701647" y="71097"/>
                  </a:cubicBezTo>
                  <a:lnTo>
                    <a:pt x="5701647" y="0"/>
                  </a:ln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3DCE3E3D-94B9-4D28-9A4D-4CB599812828}"/>
                </a:ext>
              </a:extLst>
            </p:cNvPr>
            <p:cNvSpPr/>
            <p:nvPr/>
          </p:nvSpPr>
          <p:spPr>
            <a:xfrm>
              <a:off x="5125965" y="1856064"/>
              <a:ext cx="7055890" cy="4993756"/>
            </a:xfrm>
            <a:custGeom>
              <a:avLst/>
              <a:gdLst>
                <a:gd name="connsiteX0" fmla="*/ 7055891 w 7055890"/>
                <a:gd name="connsiteY0" fmla="*/ 0 h 4993756"/>
                <a:gd name="connsiteX1" fmla="*/ 6738886 w 7055890"/>
                <a:gd name="connsiteY1" fmla="*/ 82422 h 4993756"/>
                <a:gd name="connsiteX2" fmla="*/ 4903429 w 7055890"/>
                <a:gd name="connsiteY2" fmla="*/ 856306 h 4993756"/>
                <a:gd name="connsiteX3" fmla="*/ 3115522 w 7055890"/>
                <a:gd name="connsiteY3" fmla="*/ 2024683 h 4993756"/>
                <a:gd name="connsiteX4" fmla="*/ 98905 w 7055890"/>
                <a:gd name="connsiteY4" fmla="*/ 4881764 h 4993756"/>
                <a:gd name="connsiteX5" fmla="*/ 0 w 7055890"/>
                <a:gd name="connsiteY5" fmla="*/ 4993756 h 4993756"/>
                <a:gd name="connsiteX6" fmla="*/ 92565 w 7055890"/>
                <a:gd name="connsiteY6" fmla="*/ 4993756 h 4993756"/>
                <a:gd name="connsiteX7" fmla="*/ 150894 w 7055890"/>
                <a:gd name="connsiteY7" fmla="*/ 4927693 h 4993756"/>
                <a:gd name="connsiteX8" fmla="*/ 3158001 w 7055890"/>
                <a:gd name="connsiteY8" fmla="*/ 2079421 h 4993756"/>
                <a:gd name="connsiteX9" fmla="*/ 6758540 w 7055890"/>
                <a:gd name="connsiteY9" fmla="*/ 148485 h 4993756"/>
                <a:gd name="connsiteX10" fmla="*/ 7055891 w 7055890"/>
                <a:gd name="connsiteY10" fmla="*/ 70468 h 4993756"/>
                <a:gd name="connsiteX11" fmla="*/ 7055891 w 7055890"/>
                <a:gd name="connsiteY11" fmla="*/ 0 h 499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5890" h="4993756">
                  <a:moveTo>
                    <a:pt x="7055891" y="0"/>
                  </a:moveTo>
                  <a:cubicBezTo>
                    <a:pt x="6951913" y="24538"/>
                    <a:pt x="6846034" y="51592"/>
                    <a:pt x="6738886" y="82422"/>
                  </a:cubicBezTo>
                  <a:cubicBezTo>
                    <a:pt x="6160035" y="247895"/>
                    <a:pt x="5542510" y="507744"/>
                    <a:pt x="4903429" y="856306"/>
                  </a:cubicBezTo>
                  <a:cubicBezTo>
                    <a:pt x="4306826" y="1180960"/>
                    <a:pt x="3705151" y="1574194"/>
                    <a:pt x="3115522" y="2024683"/>
                  </a:cubicBezTo>
                  <a:cubicBezTo>
                    <a:pt x="2131539" y="2772142"/>
                    <a:pt x="1144387" y="3707095"/>
                    <a:pt x="98905" y="4881764"/>
                  </a:cubicBezTo>
                  <a:cubicBezTo>
                    <a:pt x="65937" y="4918885"/>
                    <a:pt x="32969" y="4956636"/>
                    <a:pt x="0" y="4993756"/>
                  </a:cubicBezTo>
                  <a:lnTo>
                    <a:pt x="92565" y="4993756"/>
                  </a:lnTo>
                  <a:cubicBezTo>
                    <a:pt x="112220" y="4971735"/>
                    <a:pt x="131240" y="4949714"/>
                    <a:pt x="150894" y="4927693"/>
                  </a:cubicBezTo>
                  <a:cubicBezTo>
                    <a:pt x="1193840" y="3756171"/>
                    <a:pt x="2177188" y="2824364"/>
                    <a:pt x="3158001" y="2079421"/>
                  </a:cubicBezTo>
                  <a:cubicBezTo>
                    <a:pt x="4374031" y="1150131"/>
                    <a:pt x="5652828" y="464331"/>
                    <a:pt x="6758540" y="148485"/>
                  </a:cubicBezTo>
                  <a:cubicBezTo>
                    <a:pt x="6859348" y="119543"/>
                    <a:pt x="6958253" y="93747"/>
                    <a:pt x="7055891" y="70468"/>
                  </a:cubicBezTo>
                  <a:lnTo>
                    <a:pt x="7055891" y="0"/>
                  </a:ln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FB5E114F-45C0-4F37-8039-AF1798A300E1}"/>
                </a:ext>
              </a:extLst>
            </p:cNvPr>
            <p:cNvSpPr/>
            <p:nvPr/>
          </p:nvSpPr>
          <p:spPr>
            <a:xfrm>
              <a:off x="4405096" y="1186622"/>
              <a:ext cx="7777392" cy="5663827"/>
            </a:xfrm>
            <a:custGeom>
              <a:avLst/>
              <a:gdLst>
                <a:gd name="connsiteX0" fmla="*/ 7776759 w 7777392"/>
                <a:gd name="connsiteY0" fmla="*/ 0 h 5663827"/>
                <a:gd name="connsiteX1" fmla="*/ 7743156 w 7777392"/>
                <a:gd name="connsiteY1" fmla="*/ 8808 h 5663827"/>
                <a:gd name="connsiteX2" fmla="*/ 5842397 w 7777392"/>
                <a:gd name="connsiteY2" fmla="*/ 760043 h 5663827"/>
                <a:gd name="connsiteX3" fmla="*/ 3982847 w 7777392"/>
                <a:gd name="connsiteY3" fmla="*/ 1913948 h 5663827"/>
                <a:gd name="connsiteX4" fmla="*/ 820408 w 7777392"/>
                <a:gd name="connsiteY4" fmla="*/ 4758446 h 5663827"/>
                <a:gd name="connsiteX5" fmla="*/ 0 w 7777392"/>
                <a:gd name="connsiteY5" fmla="*/ 5663828 h 5663827"/>
                <a:gd name="connsiteX6" fmla="*/ 92566 w 7777392"/>
                <a:gd name="connsiteY6" fmla="*/ 5663828 h 5663827"/>
                <a:gd name="connsiteX7" fmla="*/ 871129 w 7777392"/>
                <a:gd name="connsiteY7" fmla="*/ 4805634 h 5663827"/>
                <a:gd name="connsiteX8" fmla="*/ 4024058 w 7777392"/>
                <a:gd name="connsiteY8" fmla="*/ 1969945 h 5663827"/>
                <a:gd name="connsiteX9" fmla="*/ 7761543 w 7777392"/>
                <a:gd name="connsiteY9" fmla="*/ 75501 h 5663827"/>
                <a:gd name="connsiteX10" fmla="*/ 7777393 w 7777392"/>
                <a:gd name="connsiteY10" fmla="*/ 71726 h 5663827"/>
                <a:gd name="connsiteX11" fmla="*/ 7777393 w 7777392"/>
                <a:gd name="connsiteY11" fmla="*/ 0 h 566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7392" h="5663827">
                  <a:moveTo>
                    <a:pt x="7776759" y="0"/>
                  </a:moveTo>
                  <a:cubicBezTo>
                    <a:pt x="7765347" y="3146"/>
                    <a:pt x="7754569" y="5663"/>
                    <a:pt x="7743156" y="8808"/>
                  </a:cubicBezTo>
                  <a:cubicBezTo>
                    <a:pt x="7145920" y="165473"/>
                    <a:pt x="6506204" y="418401"/>
                    <a:pt x="5842397" y="760043"/>
                  </a:cubicBezTo>
                  <a:cubicBezTo>
                    <a:pt x="5224238" y="1078405"/>
                    <a:pt x="4598470" y="1466605"/>
                    <a:pt x="3982847" y="1913948"/>
                  </a:cubicBezTo>
                  <a:cubicBezTo>
                    <a:pt x="2960190" y="2653228"/>
                    <a:pt x="1925487" y="3583148"/>
                    <a:pt x="820408" y="4758446"/>
                  </a:cubicBezTo>
                  <a:cubicBezTo>
                    <a:pt x="530666" y="5067370"/>
                    <a:pt x="256774" y="5371891"/>
                    <a:pt x="0" y="5663828"/>
                  </a:cubicBezTo>
                  <a:lnTo>
                    <a:pt x="92566" y="5663828"/>
                  </a:lnTo>
                  <a:cubicBezTo>
                    <a:pt x="337293" y="5386361"/>
                    <a:pt x="597237" y="5097570"/>
                    <a:pt x="871129" y="4805634"/>
                  </a:cubicBezTo>
                  <a:cubicBezTo>
                    <a:pt x="1973037" y="3634111"/>
                    <a:pt x="3004570" y="2706708"/>
                    <a:pt x="4024058" y="1969945"/>
                  </a:cubicBezTo>
                  <a:cubicBezTo>
                    <a:pt x="5294613" y="1046946"/>
                    <a:pt x="6621594" y="374359"/>
                    <a:pt x="7761543" y="75501"/>
                  </a:cubicBezTo>
                  <a:cubicBezTo>
                    <a:pt x="7766615" y="74242"/>
                    <a:pt x="7771687" y="72984"/>
                    <a:pt x="7777393" y="71726"/>
                  </a:cubicBezTo>
                  <a:lnTo>
                    <a:pt x="7777393" y="0"/>
                  </a:ln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AD019BE6-8101-4539-9AA0-3B33C68A703C}"/>
                </a:ext>
              </a:extLst>
            </p:cNvPr>
            <p:cNvSpPr/>
            <p:nvPr/>
          </p:nvSpPr>
          <p:spPr>
            <a:xfrm>
              <a:off x="9376998" y="5910833"/>
              <a:ext cx="2804857" cy="938987"/>
            </a:xfrm>
            <a:custGeom>
              <a:avLst/>
              <a:gdLst>
                <a:gd name="connsiteX0" fmla="*/ 2804858 w 2804857"/>
                <a:gd name="connsiteY0" fmla="*/ 89602 h 938987"/>
                <a:gd name="connsiteX1" fmla="*/ 2804858 w 2804857"/>
                <a:gd name="connsiteY1" fmla="*/ 19764 h 938987"/>
                <a:gd name="connsiteX2" fmla="*/ 990322 w 2804857"/>
                <a:gd name="connsiteY2" fmla="*/ 380910 h 938987"/>
                <a:gd name="connsiteX3" fmla="*/ 0 w 2804857"/>
                <a:gd name="connsiteY3" fmla="*/ 938987 h 938987"/>
                <a:gd name="connsiteX4" fmla="*/ 126168 w 2804857"/>
                <a:gd name="connsiteY4" fmla="*/ 938987 h 938987"/>
                <a:gd name="connsiteX5" fmla="*/ 1019487 w 2804857"/>
                <a:gd name="connsiteY5" fmla="*/ 443827 h 938987"/>
                <a:gd name="connsiteX6" fmla="*/ 2804858 w 2804857"/>
                <a:gd name="connsiteY6" fmla="*/ 89602 h 93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4857" h="938987">
                  <a:moveTo>
                    <a:pt x="2804858" y="89602"/>
                  </a:moveTo>
                  <a:lnTo>
                    <a:pt x="2804858" y="19764"/>
                  </a:lnTo>
                  <a:cubicBezTo>
                    <a:pt x="2291944" y="-51333"/>
                    <a:pt x="1671882" y="69468"/>
                    <a:pt x="990322" y="380910"/>
                  </a:cubicBezTo>
                  <a:cubicBezTo>
                    <a:pt x="668880" y="526878"/>
                    <a:pt x="336025" y="715001"/>
                    <a:pt x="0" y="938987"/>
                  </a:cubicBezTo>
                  <a:lnTo>
                    <a:pt x="126168" y="938987"/>
                  </a:lnTo>
                  <a:cubicBezTo>
                    <a:pt x="429224" y="742056"/>
                    <a:pt x="729111" y="575325"/>
                    <a:pt x="1019487" y="443827"/>
                  </a:cubicBezTo>
                  <a:cubicBezTo>
                    <a:pt x="1693439" y="135532"/>
                    <a:pt x="2303990" y="16618"/>
                    <a:pt x="2804858" y="89602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E47C7515-F404-4AF8-A22C-C3AFDFDA397F}"/>
                </a:ext>
              </a:extLst>
            </p:cNvPr>
            <p:cNvSpPr/>
            <p:nvPr/>
          </p:nvSpPr>
          <p:spPr>
            <a:xfrm>
              <a:off x="10484612" y="6585893"/>
              <a:ext cx="1697243" cy="263926"/>
            </a:xfrm>
            <a:custGeom>
              <a:avLst/>
              <a:gdLst>
                <a:gd name="connsiteX0" fmla="*/ 1697244 w 1697243"/>
                <a:gd name="connsiteY0" fmla="*/ 138722 h 263926"/>
                <a:gd name="connsiteX1" fmla="*/ 1697244 w 1697243"/>
                <a:gd name="connsiteY1" fmla="*/ 66367 h 263926"/>
                <a:gd name="connsiteX2" fmla="*/ 0 w 1697243"/>
                <a:gd name="connsiteY2" fmla="*/ 263927 h 263926"/>
                <a:gd name="connsiteX3" fmla="*/ 193373 w 1697243"/>
                <a:gd name="connsiteY3" fmla="*/ 263927 h 263926"/>
                <a:gd name="connsiteX4" fmla="*/ 1697244 w 1697243"/>
                <a:gd name="connsiteY4" fmla="*/ 138722 h 26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7243" h="263926">
                  <a:moveTo>
                    <a:pt x="1697244" y="138722"/>
                  </a:moveTo>
                  <a:lnTo>
                    <a:pt x="1697244" y="66367"/>
                  </a:lnTo>
                  <a:cubicBezTo>
                    <a:pt x="1229978" y="-66390"/>
                    <a:pt x="648592" y="303"/>
                    <a:pt x="0" y="263927"/>
                  </a:cubicBezTo>
                  <a:lnTo>
                    <a:pt x="193373" y="263927"/>
                  </a:lnTo>
                  <a:cubicBezTo>
                    <a:pt x="768420" y="57558"/>
                    <a:pt x="1281967" y="14774"/>
                    <a:pt x="1697244" y="138722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52C18A80-9174-4FA0-AE51-7A4E37739886}"/>
                </a:ext>
              </a:extLst>
            </p:cNvPr>
            <p:cNvSpPr/>
            <p:nvPr/>
          </p:nvSpPr>
          <p:spPr>
            <a:xfrm>
              <a:off x="8554053" y="5227752"/>
              <a:ext cx="3628435" cy="1622067"/>
            </a:xfrm>
            <a:custGeom>
              <a:avLst/>
              <a:gdLst>
                <a:gd name="connsiteX0" fmla="*/ 3627802 w 3628435"/>
                <a:gd name="connsiteY0" fmla="*/ 1315 h 1622067"/>
                <a:gd name="connsiteX1" fmla="*/ 3488954 w 3628435"/>
                <a:gd name="connsiteY1" fmla="*/ 686 h 1622067"/>
                <a:gd name="connsiteX2" fmla="*/ 2038975 w 3628435"/>
                <a:gd name="connsiteY2" fmla="*/ 351136 h 1622067"/>
                <a:gd name="connsiteX3" fmla="*/ 0 w 3628435"/>
                <a:gd name="connsiteY3" fmla="*/ 1622068 h 1622067"/>
                <a:gd name="connsiteX4" fmla="*/ 110952 w 3628435"/>
                <a:gd name="connsiteY4" fmla="*/ 1622068 h 1622067"/>
                <a:gd name="connsiteX5" fmla="*/ 2066871 w 3628435"/>
                <a:gd name="connsiteY5" fmla="*/ 414683 h 1622067"/>
                <a:gd name="connsiteX6" fmla="*/ 3628436 w 3628435"/>
                <a:gd name="connsiteY6" fmla="*/ 71154 h 1622067"/>
                <a:gd name="connsiteX7" fmla="*/ 3628436 w 3628435"/>
                <a:gd name="connsiteY7" fmla="*/ 1315 h 162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8435" h="1622067">
                  <a:moveTo>
                    <a:pt x="3627802" y="1315"/>
                  </a:moveTo>
                  <a:cubicBezTo>
                    <a:pt x="3582153" y="57"/>
                    <a:pt x="3535871" y="-573"/>
                    <a:pt x="3488954" y="686"/>
                  </a:cubicBezTo>
                  <a:cubicBezTo>
                    <a:pt x="3050854" y="10753"/>
                    <a:pt x="2562666" y="128408"/>
                    <a:pt x="2038975" y="351136"/>
                  </a:cubicBezTo>
                  <a:cubicBezTo>
                    <a:pt x="1387847" y="626085"/>
                    <a:pt x="687266" y="1064620"/>
                    <a:pt x="0" y="1622068"/>
                  </a:cubicBezTo>
                  <a:lnTo>
                    <a:pt x="110952" y="1622068"/>
                  </a:lnTo>
                  <a:cubicBezTo>
                    <a:pt x="771590" y="1094191"/>
                    <a:pt x="1442371" y="678307"/>
                    <a:pt x="2066871" y="414683"/>
                  </a:cubicBezTo>
                  <a:cubicBezTo>
                    <a:pt x="2642551" y="169934"/>
                    <a:pt x="3171315" y="55424"/>
                    <a:pt x="3628436" y="71154"/>
                  </a:cubicBezTo>
                  <a:lnTo>
                    <a:pt x="3628436" y="1315"/>
                  </a:ln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E9180FA6-C1AD-4C07-BA6B-747C5A7149C4}"/>
                </a:ext>
              </a:extLst>
            </p:cNvPr>
            <p:cNvSpPr/>
            <p:nvPr/>
          </p:nvSpPr>
          <p:spPr>
            <a:xfrm>
              <a:off x="7143383" y="3865017"/>
              <a:ext cx="5038472" cy="2984802"/>
            </a:xfrm>
            <a:custGeom>
              <a:avLst/>
              <a:gdLst>
                <a:gd name="connsiteX0" fmla="*/ 5038473 w 5038472"/>
                <a:gd name="connsiteY0" fmla="*/ 0 h 2984802"/>
                <a:gd name="connsiteX1" fmla="*/ 3928957 w 5038472"/>
                <a:gd name="connsiteY1" fmla="*/ 272432 h 2984802"/>
                <a:gd name="connsiteX2" fmla="*/ 696776 w 5038472"/>
                <a:gd name="connsiteY2" fmla="*/ 2324170 h 2984802"/>
                <a:gd name="connsiteX3" fmla="*/ 0 w 5038472"/>
                <a:gd name="connsiteY3" fmla="*/ 2984803 h 2984802"/>
                <a:gd name="connsiteX4" fmla="*/ 98271 w 5038472"/>
                <a:gd name="connsiteY4" fmla="*/ 2984803 h 2984802"/>
                <a:gd name="connsiteX5" fmla="*/ 743693 w 5038472"/>
                <a:gd name="connsiteY5" fmla="*/ 2375763 h 2984802"/>
                <a:gd name="connsiteX6" fmla="*/ 3953048 w 5038472"/>
                <a:gd name="connsiteY6" fmla="*/ 337238 h 2984802"/>
                <a:gd name="connsiteX7" fmla="*/ 5038473 w 5038472"/>
                <a:gd name="connsiteY7" fmla="*/ 69839 h 2984802"/>
                <a:gd name="connsiteX8" fmla="*/ 5038473 w 5038472"/>
                <a:gd name="connsiteY8" fmla="*/ 0 h 298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38472" h="2984802">
                  <a:moveTo>
                    <a:pt x="5038473" y="0"/>
                  </a:moveTo>
                  <a:cubicBezTo>
                    <a:pt x="4692304" y="38380"/>
                    <a:pt x="4320774" y="129610"/>
                    <a:pt x="3928957" y="272432"/>
                  </a:cubicBezTo>
                  <a:cubicBezTo>
                    <a:pt x="2912005" y="641758"/>
                    <a:pt x="1764448" y="1370342"/>
                    <a:pt x="696776" y="2324170"/>
                  </a:cubicBezTo>
                  <a:cubicBezTo>
                    <a:pt x="463461" y="2531168"/>
                    <a:pt x="231413" y="2751379"/>
                    <a:pt x="0" y="2984803"/>
                  </a:cubicBezTo>
                  <a:lnTo>
                    <a:pt x="98271" y="2984803"/>
                  </a:lnTo>
                  <a:cubicBezTo>
                    <a:pt x="312567" y="2770255"/>
                    <a:pt x="527496" y="2567661"/>
                    <a:pt x="743693" y="2375763"/>
                  </a:cubicBezTo>
                  <a:cubicBezTo>
                    <a:pt x="1804391" y="1427597"/>
                    <a:pt x="2944340" y="704046"/>
                    <a:pt x="3953048" y="337238"/>
                  </a:cubicBezTo>
                  <a:cubicBezTo>
                    <a:pt x="4337259" y="196931"/>
                    <a:pt x="4701180" y="107589"/>
                    <a:pt x="5038473" y="69839"/>
                  </a:cubicBezTo>
                  <a:lnTo>
                    <a:pt x="5038473" y="0"/>
                  </a:ln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C88A2054-73A2-4ADE-8F35-301673D6135A}"/>
                </a:ext>
              </a:extLst>
            </p:cNvPr>
            <p:cNvSpPr/>
            <p:nvPr/>
          </p:nvSpPr>
          <p:spPr>
            <a:xfrm>
              <a:off x="7826211" y="4542638"/>
              <a:ext cx="4355644" cy="2307181"/>
            </a:xfrm>
            <a:custGeom>
              <a:avLst/>
              <a:gdLst>
                <a:gd name="connsiteX0" fmla="*/ 4355645 w 4355644"/>
                <a:gd name="connsiteY0" fmla="*/ 0 h 2307181"/>
                <a:gd name="connsiteX1" fmla="*/ 3001401 w 4355644"/>
                <a:gd name="connsiteY1" fmla="*/ 318362 h 2307181"/>
                <a:gd name="connsiteX2" fmla="*/ 0 w 4355644"/>
                <a:gd name="connsiteY2" fmla="*/ 2307182 h 2307181"/>
                <a:gd name="connsiteX3" fmla="*/ 102709 w 4355644"/>
                <a:gd name="connsiteY3" fmla="*/ 2307182 h 2307181"/>
                <a:gd name="connsiteX4" fmla="*/ 3026761 w 4355644"/>
                <a:gd name="connsiteY4" fmla="*/ 382538 h 2307181"/>
                <a:gd name="connsiteX5" fmla="*/ 4355011 w 4355644"/>
                <a:gd name="connsiteY5" fmla="*/ 69838 h 2307181"/>
                <a:gd name="connsiteX6" fmla="*/ 4355011 w 4355644"/>
                <a:gd name="connsiteY6" fmla="*/ 0 h 2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5644" h="2307181">
                  <a:moveTo>
                    <a:pt x="4355645" y="0"/>
                  </a:moveTo>
                  <a:cubicBezTo>
                    <a:pt x="3942270" y="19504"/>
                    <a:pt x="3487685" y="126464"/>
                    <a:pt x="3001401" y="318362"/>
                  </a:cubicBezTo>
                  <a:cubicBezTo>
                    <a:pt x="2049752" y="691463"/>
                    <a:pt x="988421" y="1395509"/>
                    <a:pt x="0" y="2307182"/>
                  </a:cubicBezTo>
                  <a:lnTo>
                    <a:pt x="102709" y="2307182"/>
                  </a:lnTo>
                  <a:cubicBezTo>
                    <a:pt x="1068940" y="1425709"/>
                    <a:pt x="2101107" y="745572"/>
                    <a:pt x="3026761" y="382538"/>
                  </a:cubicBezTo>
                  <a:cubicBezTo>
                    <a:pt x="3506072" y="193157"/>
                    <a:pt x="3953048" y="89343"/>
                    <a:pt x="4355011" y="69838"/>
                  </a:cubicBezTo>
                  <a:lnTo>
                    <a:pt x="4355011" y="0"/>
                  </a:ln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4DD9DA1C-FB5A-4691-909B-C3857273603B}"/>
                </a:ext>
              </a:extLst>
            </p:cNvPr>
            <p:cNvSpPr/>
            <p:nvPr/>
          </p:nvSpPr>
          <p:spPr>
            <a:xfrm>
              <a:off x="9510" y="8808"/>
              <a:ext cx="9032097" cy="6837866"/>
            </a:xfrm>
            <a:custGeom>
              <a:avLst/>
              <a:gdLst>
                <a:gd name="connsiteX0" fmla="*/ 5294612 w 9032097"/>
                <a:gd name="connsiteY0" fmla="*/ 2767109 h 6837866"/>
                <a:gd name="connsiteX1" fmla="*/ 9032097 w 9032097"/>
                <a:gd name="connsiteY1" fmla="*/ 0 h 6837866"/>
                <a:gd name="connsiteX2" fmla="*/ 8897688 w 9032097"/>
                <a:gd name="connsiteY2" fmla="*/ 0 h 6837866"/>
                <a:gd name="connsiteX3" fmla="*/ 5248964 w 9032097"/>
                <a:gd name="connsiteY3" fmla="*/ 2714887 h 6837866"/>
                <a:gd name="connsiteX4" fmla="*/ 3697543 w 9032097"/>
                <a:gd name="connsiteY4" fmla="*/ 4112283 h 6837866"/>
                <a:gd name="connsiteX5" fmla="*/ 0 w 9032097"/>
                <a:gd name="connsiteY5" fmla="*/ 6765511 h 6837866"/>
                <a:gd name="connsiteX6" fmla="*/ 0 w 9032097"/>
                <a:gd name="connsiteY6" fmla="*/ 6837866 h 6837866"/>
                <a:gd name="connsiteX7" fmla="*/ 3745093 w 9032097"/>
                <a:gd name="connsiteY7" fmla="*/ 4163246 h 6837866"/>
                <a:gd name="connsiteX8" fmla="*/ 5294612 w 9032097"/>
                <a:gd name="connsiteY8" fmla="*/ 2767109 h 68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2097" h="6837866">
                  <a:moveTo>
                    <a:pt x="5294612" y="2767109"/>
                  </a:moveTo>
                  <a:cubicBezTo>
                    <a:pt x="6656465" y="1589294"/>
                    <a:pt x="7845232" y="709079"/>
                    <a:pt x="9032097" y="0"/>
                  </a:cubicBezTo>
                  <a:lnTo>
                    <a:pt x="8897688" y="0"/>
                  </a:lnTo>
                  <a:cubicBezTo>
                    <a:pt x="7739987" y="700900"/>
                    <a:pt x="6575945" y="1567273"/>
                    <a:pt x="5248964" y="2714887"/>
                  </a:cubicBezTo>
                  <a:cubicBezTo>
                    <a:pt x="4686598" y="3201868"/>
                    <a:pt x="4183828" y="3664311"/>
                    <a:pt x="3697543" y="4112283"/>
                  </a:cubicBezTo>
                  <a:cubicBezTo>
                    <a:pt x="2315402" y="5384474"/>
                    <a:pt x="1215396" y="6396815"/>
                    <a:pt x="0" y="6765511"/>
                  </a:cubicBezTo>
                  <a:lnTo>
                    <a:pt x="0" y="6837866"/>
                  </a:lnTo>
                  <a:cubicBezTo>
                    <a:pt x="1238220" y="6469799"/>
                    <a:pt x="2348371" y="5448021"/>
                    <a:pt x="3745093" y="4163246"/>
                  </a:cubicBezTo>
                  <a:cubicBezTo>
                    <a:pt x="4230745" y="3715275"/>
                    <a:pt x="4732880" y="3252831"/>
                    <a:pt x="5294612" y="2767109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0DA4FFC5-8F74-4EC0-AC11-519D7E4A435F}"/>
                </a:ext>
              </a:extLst>
            </p:cNvPr>
            <p:cNvSpPr/>
            <p:nvPr/>
          </p:nvSpPr>
          <p:spPr>
            <a:xfrm>
              <a:off x="8876" y="8808"/>
              <a:ext cx="6830182" cy="5040944"/>
            </a:xfrm>
            <a:custGeom>
              <a:avLst/>
              <a:gdLst>
                <a:gd name="connsiteX0" fmla="*/ 5325045 w 6830182"/>
                <a:gd name="connsiteY0" fmla="*/ 1129368 h 5040944"/>
                <a:gd name="connsiteX1" fmla="*/ 6830183 w 6830182"/>
                <a:gd name="connsiteY1" fmla="*/ 0 h 5040944"/>
                <a:gd name="connsiteX2" fmla="*/ 6710356 w 6830182"/>
                <a:gd name="connsiteY2" fmla="*/ 0 h 5040944"/>
                <a:gd name="connsiteX3" fmla="*/ 5281298 w 6830182"/>
                <a:gd name="connsiteY3" fmla="*/ 1075259 h 5040944"/>
                <a:gd name="connsiteX4" fmla="*/ 3639848 w 6830182"/>
                <a:gd name="connsiteY4" fmla="*/ 2413513 h 5040944"/>
                <a:gd name="connsiteX5" fmla="*/ 0 w 6830182"/>
                <a:gd name="connsiteY5" fmla="*/ 4965444 h 5040944"/>
                <a:gd name="connsiteX6" fmla="*/ 0 w 6830182"/>
                <a:gd name="connsiteY6" fmla="*/ 5040945 h 5040944"/>
                <a:gd name="connsiteX7" fmla="*/ 3684862 w 6830182"/>
                <a:gd name="connsiteY7" fmla="*/ 2466363 h 5040944"/>
                <a:gd name="connsiteX8" fmla="*/ 5325045 w 6830182"/>
                <a:gd name="connsiteY8" fmla="*/ 1129368 h 504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30182" h="5040944">
                  <a:moveTo>
                    <a:pt x="5325045" y="1129368"/>
                  </a:moveTo>
                  <a:cubicBezTo>
                    <a:pt x="5849371" y="717259"/>
                    <a:pt x="6348336" y="342900"/>
                    <a:pt x="6830183" y="0"/>
                  </a:cubicBezTo>
                  <a:lnTo>
                    <a:pt x="6710356" y="0"/>
                  </a:lnTo>
                  <a:cubicBezTo>
                    <a:pt x="6251967" y="327800"/>
                    <a:pt x="5777728" y="685171"/>
                    <a:pt x="5281298" y="1075259"/>
                  </a:cubicBezTo>
                  <a:cubicBezTo>
                    <a:pt x="4692304" y="1538960"/>
                    <a:pt x="4157199" y="1983787"/>
                    <a:pt x="3639848" y="2413513"/>
                  </a:cubicBezTo>
                  <a:cubicBezTo>
                    <a:pt x="2288774" y="3535960"/>
                    <a:pt x="1171649" y="4463992"/>
                    <a:pt x="0" y="4965444"/>
                  </a:cubicBezTo>
                  <a:lnTo>
                    <a:pt x="0" y="5040945"/>
                  </a:lnTo>
                  <a:cubicBezTo>
                    <a:pt x="1190670" y="4538864"/>
                    <a:pt x="2317938" y="3602023"/>
                    <a:pt x="3684862" y="2466363"/>
                  </a:cubicBezTo>
                  <a:cubicBezTo>
                    <a:pt x="4201580" y="2037267"/>
                    <a:pt x="4736684" y="1593069"/>
                    <a:pt x="5325045" y="1129368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42B9D345-E3AE-4112-80FF-99FAA43BF132}"/>
                </a:ext>
              </a:extLst>
            </p:cNvPr>
            <p:cNvSpPr/>
            <p:nvPr/>
          </p:nvSpPr>
          <p:spPr>
            <a:xfrm>
              <a:off x="8876" y="8808"/>
              <a:ext cx="4644752" cy="3191172"/>
            </a:xfrm>
            <a:custGeom>
              <a:avLst/>
              <a:gdLst>
                <a:gd name="connsiteX0" fmla="*/ 3620828 w 4644752"/>
                <a:gd name="connsiteY0" fmla="*/ 768851 h 3191172"/>
                <a:gd name="connsiteX1" fmla="*/ 4644753 w 4644752"/>
                <a:gd name="connsiteY1" fmla="*/ 0 h 3191172"/>
                <a:gd name="connsiteX2" fmla="*/ 4528095 w 4644752"/>
                <a:gd name="connsiteY2" fmla="*/ 0 h 3191172"/>
                <a:gd name="connsiteX3" fmla="*/ 3578349 w 4644752"/>
                <a:gd name="connsiteY3" fmla="*/ 713484 h 3191172"/>
                <a:gd name="connsiteX4" fmla="*/ 0 w 4644752"/>
                <a:gd name="connsiteY4" fmla="*/ 3115042 h 3191172"/>
                <a:gd name="connsiteX5" fmla="*/ 0 w 4644752"/>
                <a:gd name="connsiteY5" fmla="*/ 3191172 h 3191172"/>
                <a:gd name="connsiteX6" fmla="*/ 1050554 w 4644752"/>
                <a:gd name="connsiteY6" fmla="*/ 2602894 h 3191172"/>
                <a:gd name="connsiteX7" fmla="*/ 3620828 w 4644752"/>
                <a:gd name="connsiteY7" fmla="*/ 768851 h 319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44752" h="3191172">
                  <a:moveTo>
                    <a:pt x="3620828" y="768851"/>
                  </a:moveTo>
                  <a:cubicBezTo>
                    <a:pt x="3953049" y="517810"/>
                    <a:pt x="4292244" y="261737"/>
                    <a:pt x="4644753" y="0"/>
                  </a:cubicBezTo>
                  <a:lnTo>
                    <a:pt x="4528095" y="0"/>
                  </a:lnTo>
                  <a:cubicBezTo>
                    <a:pt x="4202214" y="242861"/>
                    <a:pt x="3887112" y="480060"/>
                    <a:pt x="3578349" y="713484"/>
                  </a:cubicBezTo>
                  <a:cubicBezTo>
                    <a:pt x="2260243" y="1708837"/>
                    <a:pt x="1138681" y="2555706"/>
                    <a:pt x="0" y="3115042"/>
                  </a:cubicBezTo>
                  <a:lnTo>
                    <a:pt x="0" y="3191172"/>
                  </a:lnTo>
                  <a:cubicBezTo>
                    <a:pt x="335391" y="3027587"/>
                    <a:pt x="683462" y="2832543"/>
                    <a:pt x="1050554" y="2602894"/>
                  </a:cubicBezTo>
                  <a:cubicBezTo>
                    <a:pt x="1866524" y="2093263"/>
                    <a:pt x="2718632" y="1450247"/>
                    <a:pt x="3620828" y="768851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FC6EF45D-B552-4EDA-95D5-ADB6C5E4AFD1}"/>
                </a:ext>
              </a:extLst>
            </p:cNvPr>
            <p:cNvSpPr/>
            <p:nvPr/>
          </p:nvSpPr>
          <p:spPr>
            <a:xfrm>
              <a:off x="8876" y="9437"/>
              <a:ext cx="5753000" cy="4119833"/>
            </a:xfrm>
            <a:custGeom>
              <a:avLst/>
              <a:gdLst>
                <a:gd name="connsiteX0" fmla="*/ 3653796 w 5753000"/>
                <a:gd name="connsiteY0" fmla="*/ 1616978 h 4119833"/>
                <a:gd name="connsiteX1" fmla="*/ 5344065 w 5753000"/>
                <a:gd name="connsiteY1" fmla="*/ 303262 h 4119833"/>
                <a:gd name="connsiteX2" fmla="*/ 5753001 w 5753000"/>
                <a:gd name="connsiteY2" fmla="*/ 0 h 4119833"/>
                <a:gd name="connsiteX3" fmla="*/ 5635709 w 5753000"/>
                <a:gd name="connsiteY3" fmla="*/ 0 h 4119833"/>
                <a:gd name="connsiteX4" fmla="*/ 5302221 w 5753000"/>
                <a:gd name="connsiteY4" fmla="*/ 248524 h 4119833"/>
                <a:gd name="connsiteX5" fmla="*/ 3610049 w 5753000"/>
                <a:gd name="connsiteY5" fmla="*/ 1564127 h 4119833"/>
                <a:gd name="connsiteX6" fmla="*/ 0 w 5753000"/>
                <a:gd name="connsiteY6" fmla="*/ 4043704 h 4119833"/>
                <a:gd name="connsiteX7" fmla="*/ 0 w 5753000"/>
                <a:gd name="connsiteY7" fmla="*/ 4119833 h 4119833"/>
                <a:gd name="connsiteX8" fmla="*/ 1237586 w 5753000"/>
                <a:gd name="connsiteY8" fmla="*/ 3423337 h 4119833"/>
                <a:gd name="connsiteX9" fmla="*/ 3653796 w 5753000"/>
                <a:gd name="connsiteY9" fmla="*/ 1616978 h 411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53000" h="4119833">
                  <a:moveTo>
                    <a:pt x="3653796" y="1616978"/>
                  </a:moveTo>
                  <a:cubicBezTo>
                    <a:pt x="4187632" y="1194802"/>
                    <a:pt x="4739854" y="757526"/>
                    <a:pt x="5344065" y="303262"/>
                  </a:cubicBezTo>
                  <a:cubicBezTo>
                    <a:pt x="5482279" y="199448"/>
                    <a:pt x="5617957" y="98780"/>
                    <a:pt x="5753001" y="0"/>
                  </a:cubicBezTo>
                  <a:lnTo>
                    <a:pt x="5635709" y="0"/>
                  </a:lnTo>
                  <a:cubicBezTo>
                    <a:pt x="5525392" y="81163"/>
                    <a:pt x="5414440" y="164215"/>
                    <a:pt x="5302221" y="248524"/>
                  </a:cubicBezTo>
                  <a:cubicBezTo>
                    <a:pt x="4697376" y="703417"/>
                    <a:pt x="4144519" y="1140693"/>
                    <a:pt x="3610049" y="1564127"/>
                  </a:cubicBezTo>
                  <a:cubicBezTo>
                    <a:pt x="2274826" y="2619882"/>
                    <a:pt x="1154531" y="3506388"/>
                    <a:pt x="0" y="4043704"/>
                  </a:cubicBezTo>
                  <a:lnTo>
                    <a:pt x="0" y="4119833"/>
                  </a:lnTo>
                  <a:cubicBezTo>
                    <a:pt x="391818" y="3939260"/>
                    <a:pt x="799486" y="3709612"/>
                    <a:pt x="1237586" y="3423337"/>
                  </a:cubicBezTo>
                  <a:cubicBezTo>
                    <a:pt x="2002202" y="2924402"/>
                    <a:pt x="2804224" y="2289565"/>
                    <a:pt x="3653796" y="1616978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EADED8B0-4D9F-400D-BE39-70A51F432BB7}"/>
                </a:ext>
              </a:extLst>
            </p:cNvPr>
            <p:cNvSpPr/>
            <p:nvPr/>
          </p:nvSpPr>
          <p:spPr>
            <a:xfrm>
              <a:off x="3626533" y="514035"/>
              <a:ext cx="8555322" cy="6336414"/>
            </a:xfrm>
            <a:custGeom>
              <a:avLst/>
              <a:gdLst>
                <a:gd name="connsiteX0" fmla="*/ 4916109 w 8555322"/>
                <a:gd name="connsiteY0" fmla="*/ 1800697 h 6336414"/>
                <a:gd name="connsiteX1" fmla="*/ 1603410 w 8555322"/>
                <a:gd name="connsiteY1" fmla="*/ 4632611 h 6336414"/>
                <a:gd name="connsiteX2" fmla="*/ 171183 w 8555322"/>
                <a:gd name="connsiteY2" fmla="*/ 6150179 h 6336414"/>
                <a:gd name="connsiteX3" fmla="*/ 0 w 8555322"/>
                <a:gd name="connsiteY3" fmla="*/ 6336415 h 6336414"/>
                <a:gd name="connsiteX4" fmla="*/ 94468 w 8555322"/>
                <a:gd name="connsiteY4" fmla="*/ 6336415 h 6336414"/>
                <a:gd name="connsiteX5" fmla="*/ 222537 w 8555322"/>
                <a:gd name="connsiteY5" fmla="*/ 6196738 h 6336414"/>
                <a:gd name="connsiteX6" fmla="*/ 1652863 w 8555322"/>
                <a:gd name="connsiteY6" fmla="*/ 4681686 h 6336414"/>
                <a:gd name="connsiteX7" fmla="*/ 4955417 w 8555322"/>
                <a:gd name="connsiteY7" fmla="*/ 1857952 h 6336414"/>
                <a:gd name="connsiteX8" fmla="*/ 8555322 w 8555322"/>
                <a:gd name="connsiteY8" fmla="*/ 72355 h 6336414"/>
                <a:gd name="connsiteX9" fmla="*/ 8555322 w 8555322"/>
                <a:gd name="connsiteY9" fmla="*/ 0 h 6336414"/>
                <a:gd name="connsiteX10" fmla="*/ 6847935 w 8555322"/>
                <a:gd name="connsiteY10" fmla="*/ 661891 h 6336414"/>
                <a:gd name="connsiteX11" fmla="*/ 4916109 w 8555322"/>
                <a:gd name="connsiteY11" fmla="*/ 1800697 h 633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55322" h="6336414">
                  <a:moveTo>
                    <a:pt x="4916109" y="1800697"/>
                  </a:moveTo>
                  <a:cubicBezTo>
                    <a:pt x="3853509" y="2531168"/>
                    <a:pt x="2769353" y="3457313"/>
                    <a:pt x="1603410" y="4632611"/>
                  </a:cubicBezTo>
                  <a:cubicBezTo>
                    <a:pt x="1075280" y="5165521"/>
                    <a:pt x="594701" y="5688365"/>
                    <a:pt x="171183" y="6150179"/>
                  </a:cubicBezTo>
                  <a:cubicBezTo>
                    <a:pt x="113488" y="6213096"/>
                    <a:pt x="56427" y="6274756"/>
                    <a:pt x="0" y="6336415"/>
                  </a:cubicBezTo>
                  <a:lnTo>
                    <a:pt x="94468" y="6336415"/>
                  </a:lnTo>
                  <a:cubicBezTo>
                    <a:pt x="136946" y="6290485"/>
                    <a:pt x="179425" y="6243926"/>
                    <a:pt x="222537" y="6196738"/>
                  </a:cubicBezTo>
                  <a:cubicBezTo>
                    <a:pt x="646056" y="5735553"/>
                    <a:pt x="1125367" y="5213339"/>
                    <a:pt x="1652863" y="4681686"/>
                  </a:cubicBezTo>
                  <a:cubicBezTo>
                    <a:pt x="2816270" y="3509534"/>
                    <a:pt x="3896621" y="2585907"/>
                    <a:pt x="4955417" y="1857952"/>
                  </a:cubicBezTo>
                  <a:cubicBezTo>
                    <a:pt x="5835423" y="1249540"/>
                    <a:pt x="7152894" y="464960"/>
                    <a:pt x="8555322" y="72355"/>
                  </a:cubicBezTo>
                  <a:lnTo>
                    <a:pt x="8555322" y="0"/>
                  </a:lnTo>
                  <a:cubicBezTo>
                    <a:pt x="8013879" y="150373"/>
                    <a:pt x="7441368" y="372471"/>
                    <a:pt x="6847935" y="661891"/>
                  </a:cubicBezTo>
                  <a:cubicBezTo>
                    <a:pt x="6208220" y="973962"/>
                    <a:pt x="5558360" y="1357129"/>
                    <a:pt x="4916109" y="1800697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E3B1C341-5264-475F-9BD4-27A7790B3E42}"/>
                </a:ext>
              </a:extLst>
            </p:cNvPr>
            <p:cNvSpPr/>
            <p:nvPr/>
          </p:nvSpPr>
          <p:spPr>
            <a:xfrm>
              <a:off x="8876" y="9437"/>
              <a:ext cx="7907364" cy="5947584"/>
            </a:xfrm>
            <a:custGeom>
              <a:avLst/>
              <a:gdLst>
                <a:gd name="connsiteX0" fmla="*/ 5308561 w 7907364"/>
                <a:gd name="connsiteY0" fmla="*/ 1950440 h 5947584"/>
                <a:gd name="connsiteX1" fmla="*/ 7907365 w 7907364"/>
                <a:gd name="connsiteY1" fmla="*/ 0 h 5947584"/>
                <a:gd name="connsiteX2" fmla="*/ 7783099 w 7907364"/>
                <a:gd name="connsiteY2" fmla="*/ 0 h 5947584"/>
                <a:gd name="connsiteX3" fmla="*/ 5264180 w 7907364"/>
                <a:gd name="connsiteY3" fmla="*/ 1896961 h 5947584"/>
                <a:gd name="connsiteX4" fmla="*/ 3669012 w 7907364"/>
                <a:gd name="connsiteY4" fmla="*/ 3262269 h 5947584"/>
                <a:gd name="connsiteX5" fmla="*/ 0 w 7907364"/>
                <a:gd name="connsiteY5" fmla="*/ 5873342 h 5947584"/>
                <a:gd name="connsiteX6" fmla="*/ 0 w 7907364"/>
                <a:gd name="connsiteY6" fmla="*/ 5947585 h 5947584"/>
                <a:gd name="connsiteX7" fmla="*/ 3714661 w 7907364"/>
                <a:gd name="connsiteY7" fmla="*/ 3314490 h 5947584"/>
                <a:gd name="connsiteX8" fmla="*/ 5308561 w 7907364"/>
                <a:gd name="connsiteY8" fmla="*/ 1950440 h 594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07364" h="5947584">
                  <a:moveTo>
                    <a:pt x="5308561" y="1950440"/>
                  </a:moveTo>
                  <a:cubicBezTo>
                    <a:pt x="6238653" y="1184106"/>
                    <a:pt x="7088225" y="545494"/>
                    <a:pt x="7907365" y="0"/>
                  </a:cubicBezTo>
                  <a:lnTo>
                    <a:pt x="7783099" y="0"/>
                  </a:lnTo>
                  <a:cubicBezTo>
                    <a:pt x="6988051" y="534169"/>
                    <a:pt x="6163205" y="1155793"/>
                    <a:pt x="5264180" y="1896961"/>
                  </a:cubicBezTo>
                  <a:cubicBezTo>
                    <a:pt x="4689133" y="2371358"/>
                    <a:pt x="4170514" y="2824364"/>
                    <a:pt x="3669012" y="3262269"/>
                  </a:cubicBezTo>
                  <a:cubicBezTo>
                    <a:pt x="2301454" y="4456442"/>
                    <a:pt x="1191304" y="5426629"/>
                    <a:pt x="0" y="5873342"/>
                  </a:cubicBezTo>
                  <a:lnTo>
                    <a:pt x="0" y="5947585"/>
                  </a:lnTo>
                  <a:cubicBezTo>
                    <a:pt x="1212226" y="5500871"/>
                    <a:pt x="2333155" y="4521876"/>
                    <a:pt x="3714661" y="3314490"/>
                  </a:cubicBezTo>
                  <a:cubicBezTo>
                    <a:pt x="4216163" y="2876585"/>
                    <a:pt x="4734148" y="2424209"/>
                    <a:pt x="5308561" y="1950440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D43F450A-B29A-45EC-869C-3045D5BF86BB}"/>
                </a:ext>
              </a:extLst>
            </p:cNvPr>
            <p:cNvSpPr/>
            <p:nvPr/>
          </p:nvSpPr>
          <p:spPr>
            <a:xfrm>
              <a:off x="8876" y="8808"/>
              <a:ext cx="3473103" cy="2256848"/>
            </a:xfrm>
            <a:custGeom>
              <a:avLst/>
              <a:gdLst>
                <a:gd name="connsiteX0" fmla="*/ 3473103 w 3473103"/>
                <a:gd name="connsiteY0" fmla="*/ 0 h 2256848"/>
                <a:gd name="connsiteX1" fmla="*/ 3354544 w 3473103"/>
                <a:gd name="connsiteY1" fmla="*/ 0 h 2256848"/>
                <a:gd name="connsiteX2" fmla="*/ 0 w 3473103"/>
                <a:gd name="connsiteY2" fmla="*/ 2180718 h 2256848"/>
                <a:gd name="connsiteX3" fmla="*/ 0 w 3473103"/>
                <a:gd name="connsiteY3" fmla="*/ 2256848 h 2256848"/>
                <a:gd name="connsiteX4" fmla="*/ 859083 w 3473103"/>
                <a:gd name="connsiteY4" fmla="*/ 1781193 h 2256848"/>
                <a:gd name="connsiteX5" fmla="*/ 3473103 w 3473103"/>
                <a:gd name="connsiteY5" fmla="*/ 0 h 225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3103" h="2256848">
                  <a:moveTo>
                    <a:pt x="3473103" y="0"/>
                  </a:moveTo>
                  <a:lnTo>
                    <a:pt x="3354544" y="0"/>
                  </a:lnTo>
                  <a:cubicBezTo>
                    <a:pt x="2134710" y="880215"/>
                    <a:pt x="1069574" y="1637741"/>
                    <a:pt x="0" y="2180718"/>
                  </a:cubicBezTo>
                  <a:lnTo>
                    <a:pt x="0" y="2256848"/>
                  </a:lnTo>
                  <a:cubicBezTo>
                    <a:pt x="276428" y="2117801"/>
                    <a:pt x="561732" y="1959249"/>
                    <a:pt x="859083" y="1781193"/>
                  </a:cubicBezTo>
                  <a:cubicBezTo>
                    <a:pt x="1692805" y="1281628"/>
                    <a:pt x="2558862" y="660004"/>
                    <a:pt x="3473103" y="0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FECD7CD-536A-4CD9-8BB5-78D28F8851E4}"/>
                </a:ext>
              </a:extLst>
            </p:cNvPr>
            <p:cNvSpPr/>
            <p:nvPr/>
          </p:nvSpPr>
          <p:spPr>
            <a:xfrm>
              <a:off x="1637646" y="8808"/>
              <a:ext cx="8646619" cy="6841011"/>
            </a:xfrm>
            <a:custGeom>
              <a:avLst/>
              <a:gdLst>
                <a:gd name="connsiteX0" fmla="*/ 3608148 w 8646619"/>
                <a:gd name="connsiteY0" fmla="*/ 3527151 h 6841011"/>
                <a:gd name="connsiteX1" fmla="*/ 2097937 w 8646619"/>
                <a:gd name="connsiteY1" fmla="*/ 4960410 h 6841011"/>
                <a:gd name="connsiteX2" fmla="*/ 0 w 8646619"/>
                <a:gd name="connsiteY2" fmla="*/ 6841012 h 6841011"/>
                <a:gd name="connsiteX3" fmla="*/ 116658 w 8646619"/>
                <a:gd name="connsiteY3" fmla="*/ 6841012 h 6841011"/>
                <a:gd name="connsiteX4" fmla="*/ 2146756 w 8646619"/>
                <a:gd name="connsiteY4" fmla="*/ 5009486 h 6841011"/>
                <a:gd name="connsiteX5" fmla="*/ 3655064 w 8646619"/>
                <a:gd name="connsiteY5" fmla="*/ 3578114 h 6841011"/>
                <a:gd name="connsiteX6" fmla="*/ 7270186 w 8646619"/>
                <a:gd name="connsiteY6" fmla="*/ 777030 h 6841011"/>
                <a:gd name="connsiteX7" fmla="*/ 8646620 w 8646619"/>
                <a:gd name="connsiteY7" fmla="*/ 0 h 6841011"/>
                <a:gd name="connsiteX8" fmla="*/ 8494457 w 8646619"/>
                <a:gd name="connsiteY8" fmla="*/ 0 h 6841011"/>
                <a:gd name="connsiteX9" fmla="*/ 7233413 w 8646619"/>
                <a:gd name="connsiteY9" fmla="*/ 718517 h 6841011"/>
                <a:gd name="connsiteX10" fmla="*/ 3608148 w 8646619"/>
                <a:gd name="connsiteY10" fmla="*/ 3527151 h 684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46619" h="6841011">
                  <a:moveTo>
                    <a:pt x="3608148" y="3527151"/>
                  </a:moveTo>
                  <a:cubicBezTo>
                    <a:pt x="3057827" y="4027974"/>
                    <a:pt x="2569640" y="4501743"/>
                    <a:pt x="2097937" y="4960410"/>
                  </a:cubicBezTo>
                  <a:cubicBezTo>
                    <a:pt x="1330786" y="5705353"/>
                    <a:pt x="657468" y="6359694"/>
                    <a:pt x="0" y="6841012"/>
                  </a:cubicBezTo>
                  <a:lnTo>
                    <a:pt x="116658" y="6841012"/>
                  </a:lnTo>
                  <a:cubicBezTo>
                    <a:pt x="753837" y="6362840"/>
                    <a:pt x="1407501" y="5728003"/>
                    <a:pt x="2146756" y="5009486"/>
                  </a:cubicBezTo>
                  <a:cubicBezTo>
                    <a:pt x="2618459" y="4551447"/>
                    <a:pt x="3106012" y="4077679"/>
                    <a:pt x="3655064" y="3578114"/>
                  </a:cubicBezTo>
                  <a:cubicBezTo>
                    <a:pt x="4964294" y="2388346"/>
                    <a:pt x="6113119" y="1498064"/>
                    <a:pt x="7270186" y="777030"/>
                  </a:cubicBezTo>
                  <a:cubicBezTo>
                    <a:pt x="7660101" y="532911"/>
                    <a:pt x="8128001" y="260478"/>
                    <a:pt x="8646620" y="0"/>
                  </a:cubicBezTo>
                  <a:lnTo>
                    <a:pt x="8494457" y="0"/>
                  </a:lnTo>
                  <a:cubicBezTo>
                    <a:pt x="8076011" y="214548"/>
                    <a:pt x="7653761" y="454893"/>
                    <a:pt x="7233413" y="718517"/>
                  </a:cubicBezTo>
                  <a:cubicBezTo>
                    <a:pt x="6072542" y="1442068"/>
                    <a:pt x="4920547" y="2334866"/>
                    <a:pt x="3608148" y="3527151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E7069C31-F3A4-429C-8C96-E4D8E73337B0}"/>
                </a:ext>
              </a:extLst>
            </p:cNvPr>
            <p:cNvSpPr/>
            <p:nvPr/>
          </p:nvSpPr>
          <p:spPr>
            <a:xfrm>
              <a:off x="2740188" y="9437"/>
              <a:ext cx="9129734" cy="6841012"/>
            </a:xfrm>
            <a:custGeom>
              <a:avLst/>
              <a:gdLst>
                <a:gd name="connsiteX0" fmla="*/ 4121695 w 9129734"/>
                <a:gd name="connsiteY0" fmla="*/ 2880360 h 6841012"/>
                <a:gd name="connsiteX1" fmla="*/ 2496095 w 9129734"/>
                <a:gd name="connsiteY1" fmla="*/ 4334382 h 6841012"/>
                <a:gd name="connsiteX2" fmla="*/ 1025193 w 9129734"/>
                <a:gd name="connsiteY2" fmla="*/ 5807908 h 6841012"/>
                <a:gd name="connsiteX3" fmla="*/ 0 w 9129734"/>
                <a:gd name="connsiteY3" fmla="*/ 6841013 h 6841012"/>
                <a:gd name="connsiteX4" fmla="*/ 100173 w 9129734"/>
                <a:gd name="connsiteY4" fmla="*/ 6841013 h 6841012"/>
                <a:gd name="connsiteX5" fmla="*/ 1075280 w 9129734"/>
                <a:gd name="connsiteY5" fmla="*/ 5856355 h 6841012"/>
                <a:gd name="connsiteX6" fmla="*/ 2544280 w 9129734"/>
                <a:gd name="connsiteY6" fmla="*/ 4384716 h 6841012"/>
                <a:gd name="connsiteX7" fmla="*/ 6001533 w 9129734"/>
                <a:gd name="connsiteY7" fmla="*/ 1572307 h 6841012"/>
                <a:gd name="connsiteX8" fmla="*/ 9129734 w 9129734"/>
                <a:gd name="connsiteY8" fmla="*/ 0 h 6841012"/>
                <a:gd name="connsiteX9" fmla="*/ 8921146 w 9129734"/>
                <a:gd name="connsiteY9" fmla="*/ 0 h 6841012"/>
                <a:gd name="connsiteX10" fmla="*/ 7970132 w 9129734"/>
                <a:gd name="connsiteY10" fmla="*/ 390717 h 6841012"/>
                <a:gd name="connsiteX11" fmla="*/ 5963493 w 9129734"/>
                <a:gd name="connsiteY11" fmla="*/ 1514423 h 6841012"/>
                <a:gd name="connsiteX12" fmla="*/ 4121695 w 9129734"/>
                <a:gd name="connsiteY12" fmla="*/ 2880360 h 684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29734" h="6841012">
                  <a:moveTo>
                    <a:pt x="4121695" y="2880360"/>
                  </a:moveTo>
                  <a:cubicBezTo>
                    <a:pt x="3598637" y="3313232"/>
                    <a:pt x="3066703" y="3788259"/>
                    <a:pt x="2496095" y="4334382"/>
                  </a:cubicBezTo>
                  <a:cubicBezTo>
                    <a:pt x="1957187" y="4850305"/>
                    <a:pt x="1483582" y="5337286"/>
                    <a:pt x="1025193" y="5807908"/>
                  </a:cubicBezTo>
                  <a:cubicBezTo>
                    <a:pt x="664442" y="6178492"/>
                    <a:pt x="325881" y="6526426"/>
                    <a:pt x="0" y="6841013"/>
                  </a:cubicBezTo>
                  <a:lnTo>
                    <a:pt x="100173" y="6841013"/>
                  </a:lnTo>
                  <a:cubicBezTo>
                    <a:pt x="410838" y="6539009"/>
                    <a:pt x="732915" y="6208063"/>
                    <a:pt x="1075280" y="5856355"/>
                  </a:cubicBezTo>
                  <a:cubicBezTo>
                    <a:pt x="1533035" y="5386361"/>
                    <a:pt x="2006005" y="4900010"/>
                    <a:pt x="2544280" y="4384716"/>
                  </a:cubicBezTo>
                  <a:cubicBezTo>
                    <a:pt x="3787572" y="3195576"/>
                    <a:pt x="4886310" y="2302149"/>
                    <a:pt x="6001533" y="1572307"/>
                  </a:cubicBezTo>
                  <a:cubicBezTo>
                    <a:pt x="6790240" y="1053867"/>
                    <a:pt x="7912437" y="408334"/>
                    <a:pt x="9129734" y="0"/>
                  </a:cubicBezTo>
                  <a:lnTo>
                    <a:pt x="8921146" y="0"/>
                  </a:lnTo>
                  <a:cubicBezTo>
                    <a:pt x="8611115" y="110735"/>
                    <a:pt x="8293477" y="241603"/>
                    <a:pt x="7970132" y="390717"/>
                  </a:cubicBezTo>
                  <a:cubicBezTo>
                    <a:pt x="7308226" y="696496"/>
                    <a:pt x="6633006" y="1074630"/>
                    <a:pt x="5963493" y="1514423"/>
                  </a:cubicBezTo>
                  <a:cubicBezTo>
                    <a:pt x="5361817" y="1907657"/>
                    <a:pt x="4742390" y="2367583"/>
                    <a:pt x="4121695" y="2880360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F619BDA-6492-4D78-8EF6-363C17A72656}"/>
                </a:ext>
              </a:extLst>
            </p:cNvPr>
            <p:cNvSpPr/>
            <p:nvPr/>
          </p:nvSpPr>
          <p:spPr>
            <a:xfrm>
              <a:off x="8876" y="8808"/>
              <a:ext cx="2185430" cy="1318749"/>
            </a:xfrm>
            <a:custGeom>
              <a:avLst/>
              <a:gdLst>
                <a:gd name="connsiteX0" fmla="*/ 2185430 w 2185430"/>
                <a:gd name="connsiteY0" fmla="*/ 0 h 1318749"/>
                <a:gd name="connsiteX1" fmla="*/ 2059896 w 2185430"/>
                <a:gd name="connsiteY1" fmla="*/ 0 h 1318749"/>
                <a:gd name="connsiteX2" fmla="*/ 0 w 2185430"/>
                <a:gd name="connsiteY2" fmla="*/ 1238844 h 1318749"/>
                <a:gd name="connsiteX3" fmla="*/ 0 w 2185430"/>
                <a:gd name="connsiteY3" fmla="*/ 1318749 h 1318749"/>
                <a:gd name="connsiteX4" fmla="*/ 661272 w 2185430"/>
                <a:gd name="connsiteY4" fmla="*/ 957603 h 1318749"/>
                <a:gd name="connsiteX5" fmla="*/ 2185430 w 2185430"/>
                <a:gd name="connsiteY5" fmla="*/ 0 h 13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5430" h="1318749">
                  <a:moveTo>
                    <a:pt x="2185430" y="0"/>
                  </a:moveTo>
                  <a:lnTo>
                    <a:pt x="2059896" y="0"/>
                  </a:lnTo>
                  <a:cubicBezTo>
                    <a:pt x="1358682" y="465589"/>
                    <a:pt x="679024" y="887765"/>
                    <a:pt x="0" y="1238844"/>
                  </a:cubicBezTo>
                  <a:lnTo>
                    <a:pt x="0" y="1318749"/>
                  </a:lnTo>
                  <a:cubicBezTo>
                    <a:pt x="214929" y="1208644"/>
                    <a:pt x="434930" y="1088472"/>
                    <a:pt x="661272" y="957603"/>
                  </a:cubicBezTo>
                  <a:cubicBezTo>
                    <a:pt x="1158335" y="671329"/>
                    <a:pt x="1665543" y="347304"/>
                    <a:pt x="2185430" y="0"/>
                  </a:cubicBezTo>
                  <a:close/>
                </a:path>
              </a:pathLst>
            </a:custGeom>
            <a:noFill/>
            <a:ln w="1797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1811543A-F107-40C4-8331-D73660B7FC56}"/>
              </a:ext>
            </a:extLst>
          </p:cNvPr>
          <p:cNvSpPr/>
          <p:nvPr userDrawn="1"/>
        </p:nvSpPr>
        <p:spPr>
          <a:xfrm>
            <a:off x="11311255" y="6056630"/>
            <a:ext cx="593090" cy="593090"/>
          </a:xfrm>
          <a:custGeom>
            <a:avLst/>
            <a:gdLst>
              <a:gd name="connsiteX0" fmla="*/ 593090 w 593090"/>
              <a:gd name="connsiteY0" fmla="*/ 296545 h 593090"/>
              <a:gd name="connsiteX1" fmla="*/ 296545 w 593090"/>
              <a:gd name="connsiteY1" fmla="*/ 593090 h 593090"/>
              <a:gd name="connsiteX2" fmla="*/ 0 w 593090"/>
              <a:gd name="connsiteY2" fmla="*/ 296545 h 593090"/>
              <a:gd name="connsiteX3" fmla="*/ 296545 w 593090"/>
              <a:gd name="connsiteY3" fmla="*/ 0 h 593090"/>
              <a:gd name="connsiteX4" fmla="*/ 593090 w 593090"/>
              <a:gd name="connsiteY4" fmla="*/ 296545 h 59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90" h="593090">
                <a:moveTo>
                  <a:pt x="593090" y="296545"/>
                </a:moveTo>
                <a:cubicBezTo>
                  <a:pt x="593090" y="460322"/>
                  <a:pt x="460322" y="593090"/>
                  <a:pt x="296545" y="593090"/>
                </a:cubicBezTo>
                <a:cubicBezTo>
                  <a:pt x="132767" y="593090"/>
                  <a:pt x="0" y="460322"/>
                  <a:pt x="0" y="296545"/>
                </a:cubicBezTo>
                <a:cubicBezTo>
                  <a:pt x="0" y="132768"/>
                  <a:pt x="132768" y="0"/>
                  <a:pt x="296545" y="0"/>
                </a:cubicBezTo>
                <a:cubicBezTo>
                  <a:pt x="460323" y="0"/>
                  <a:pt x="593090" y="132768"/>
                  <a:pt x="593090" y="296545"/>
                </a:cubicBezTo>
                <a:close/>
              </a:path>
            </a:pathLst>
          </a:custGeom>
          <a:solidFill>
            <a:schemeClr val="bg2"/>
          </a:solidFill>
          <a:ln w="635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7EB3BB4F-E2C7-4A3B-ABA6-8E6835C5A220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D3A10F8A-C475-4E7F-B9C8-D329E467306D}"/>
              </a:ext>
            </a:extLst>
          </p:cNvPr>
          <p:cNvGrpSpPr/>
          <p:nvPr userDrawn="1"/>
        </p:nvGrpSpPr>
        <p:grpSpPr>
          <a:xfrm>
            <a:off x="9841865" y="400050"/>
            <a:ext cx="2062479" cy="503554"/>
            <a:chOff x="9841865" y="400050"/>
            <a:chExt cx="2062479" cy="503554"/>
          </a:xfrm>
          <a:solidFill>
            <a:schemeClr val="accent1"/>
          </a:solidFill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9A1C7AE6-CBAE-428A-95A9-174AFC62D465}"/>
                </a:ext>
              </a:extLst>
            </p:cNvPr>
            <p:cNvSpPr/>
            <p:nvPr/>
          </p:nvSpPr>
          <p:spPr>
            <a:xfrm>
              <a:off x="984186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DE99FDCC-8C57-41F6-B9B6-D86EEEDC52F1}"/>
                </a:ext>
              </a:extLst>
            </p:cNvPr>
            <p:cNvSpPr/>
            <p:nvPr/>
          </p:nvSpPr>
          <p:spPr>
            <a:xfrm>
              <a:off x="1002855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F8A402A0-B2AA-44B7-AC89-31C610652CAD}"/>
                </a:ext>
              </a:extLst>
            </p:cNvPr>
            <p:cNvSpPr/>
            <p:nvPr/>
          </p:nvSpPr>
          <p:spPr>
            <a:xfrm>
              <a:off x="1021524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17B5B5F5-B7CB-47DE-9939-611C0D4CB259}"/>
                </a:ext>
              </a:extLst>
            </p:cNvPr>
            <p:cNvSpPr/>
            <p:nvPr/>
          </p:nvSpPr>
          <p:spPr>
            <a:xfrm>
              <a:off x="1022731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5E5394CC-A14B-4B9A-9166-543594C6E613}"/>
                </a:ext>
              </a:extLst>
            </p:cNvPr>
            <p:cNvSpPr/>
            <p:nvPr/>
          </p:nvSpPr>
          <p:spPr>
            <a:xfrm>
              <a:off x="1041400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A33E8012-A030-4F55-A9C1-F31A64C15664}"/>
                </a:ext>
              </a:extLst>
            </p:cNvPr>
            <p:cNvSpPr/>
            <p:nvPr/>
          </p:nvSpPr>
          <p:spPr>
            <a:xfrm>
              <a:off x="1060069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313DEA0A-6757-4345-AB4E-6BADF6534FEF}"/>
                </a:ext>
              </a:extLst>
            </p:cNvPr>
            <p:cNvSpPr/>
            <p:nvPr/>
          </p:nvSpPr>
          <p:spPr>
            <a:xfrm>
              <a:off x="1061339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6F0CC052-B643-4CFD-AA5E-6299FCC4B084}"/>
                </a:ext>
              </a:extLst>
            </p:cNvPr>
            <p:cNvSpPr/>
            <p:nvPr/>
          </p:nvSpPr>
          <p:spPr>
            <a:xfrm>
              <a:off x="10799445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93C96528-B385-41E6-954C-8A9E1F4CBC2B}"/>
                </a:ext>
              </a:extLst>
            </p:cNvPr>
            <p:cNvSpPr/>
            <p:nvPr/>
          </p:nvSpPr>
          <p:spPr>
            <a:xfrm>
              <a:off x="1098613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1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4CE6E8CB-042E-446E-8B75-69651297289C}"/>
                </a:ext>
              </a:extLst>
            </p:cNvPr>
            <p:cNvSpPr/>
            <p:nvPr/>
          </p:nvSpPr>
          <p:spPr>
            <a:xfrm>
              <a:off x="10998835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1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1" y="114341"/>
                    <a:pt x="1" y="73660"/>
                  </a:cubicBezTo>
                  <a:cubicBezTo>
                    <a:pt x="1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CF6E5A8E-83FD-450A-9843-A5D26A99282E}"/>
                </a:ext>
              </a:extLst>
            </p:cNvPr>
            <p:cNvSpPr/>
            <p:nvPr/>
          </p:nvSpPr>
          <p:spPr>
            <a:xfrm>
              <a:off x="1118489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70C3F9DB-CA3B-40C6-B039-0145D0756C7A}"/>
                </a:ext>
              </a:extLst>
            </p:cNvPr>
            <p:cNvSpPr/>
            <p:nvPr/>
          </p:nvSpPr>
          <p:spPr>
            <a:xfrm>
              <a:off x="11371580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364A97C2-994B-48A6-A02B-EEC2CE61AB69}"/>
                </a:ext>
              </a:extLst>
            </p:cNvPr>
            <p:cNvSpPr/>
            <p:nvPr/>
          </p:nvSpPr>
          <p:spPr>
            <a:xfrm>
              <a:off x="11384280" y="756285"/>
              <a:ext cx="147319" cy="147319"/>
            </a:xfrm>
            <a:custGeom>
              <a:avLst/>
              <a:gdLst>
                <a:gd name="connsiteX0" fmla="*/ 147320 w 147319"/>
                <a:gd name="connsiteY0" fmla="*/ 73660 h 147319"/>
                <a:gd name="connsiteX1" fmla="*/ 73660 w 147319"/>
                <a:gd name="connsiteY1" fmla="*/ 147320 h 147319"/>
                <a:gd name="connsiteX2" fmla="*/ 0 w 147319"/>
                <a:gd name="connsiteY2" fmla="*/ 73660 h 147319"/>
                <a:gd name="connsiteX3" fmla="*/ 73660 w 147319"/>
                <a:gd name="connsiteY3" fmla="*/ 0 h 147319"/>
                <a:gd name="connsiteX4" fmla="*/ 147320 w 147319"/>
                <a:gd name="connsiteY4" fmla="*/ 73660 h 14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19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9A70381-4E86-45DB-BD8D-594E7D886E1A}"/>
                </a:ext>
              </a:extLst>
            </p:cNvPr>
            <p:cNvSpPr/>
            <p:nvPr/>
          </p:nvSpPr>
          <p:spPr>
            <a:xfrm>
              <a:off x="11570970" y="5778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2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2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55E63DCD-B09C-47D1-A48F-B6FA20716819}"/>
                </a:ext>
              </a:extLst>
            </p:cNvPr>
            <p:cNvSpPr/>
            <p:nvPr/>
          </p:nvSpPr>
          <p:spPr>
            <a:xfrm>
              <a:off x="11757025" y="400050"/>
              <a:ext cx="147319" cy="147320"/>
            </a:xfrm>
            <a:custGeom>
              <a:avLst/>
              <a:gdLst>
                <a:gd name="connsiteX0" fmla="*/ 147320 w 147319"/>
                <a:gd name="connsiteY0" fmla="*/ 73660 h 147320"/>
                <a:gd name="connsiteX1" fmla="*/ 73660 w 147319"/>
                <a:gd name="connsiteY1" fmla="*/ 147320 h 147320"/>
                <a:gd name="connsiteX2" fmla="*/ 0 w 147319"/>
                <a:gd name="connsiteY2" fmla="*/ 73660 h 147320"/>
                <a:gd name="connsiteX3" fmla="*/ 73660 w 147319"/>
                <a:gd name="connsiteY3" fmla="*/ 0 h 147320"/>
                <a:gd name="connsiteX4" fmla="*/ 147320 w 147319"/>
                <a:gd name="connsiteY4" fmla="*/ 73660 h 1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19" h="147320">
                  <a:moveTo>
                    <a:pt x="147320" y="73660"/>
                  </a:moveTo>
                  <a:cubicBezTo>
                    <a:pt x="147320" y="114341"/>
                    <a:pt x="114341" y="147320"/>
                    <a:pt x="73660" y="147320"/>
                  </a:cubicBezTo>
                  <a:cubicBezTo>
                    <a:pt x="32979" y="147320"/>
                    <a:pt x="0" y="114341"/>
                    <a:pt x="0" y="73660"/>
                  </a:cubicBezTo>
                  <a:cubicBezTo>
                    <a:pt x="0" y="32979"/>
                    <a:pt x="32979" y="0"/>
                    <a:pt x="73660" y="0"/>
                  </a:cubicBezTo>
                  <a:cubicBezTo>
                    <a:pt x="114341" y="0"/>
                    <a:pt x="147320" y="32979"/>
                    <a:pt x="147320" y="736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FD161458-F144-4EC9-B235-829A665E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120" y="6187238"/>
            <a:ext cx="677603" cy="365125"/>
          </a:xfrm>
        </p:spPr>
        <p:txBody>
          <a:bodyPr/>
          <a:lstStyle>
            <a:lvl1pPr algn="ctr">
              <a:defRPr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012DBF-A6B7-43E4-BADB-9CFD726AABE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3310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E16425B-2A42-409E-BD07-64554C49ED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1" y="3945599"/>
            <a:ext cx="7823200" cy="1380476"/>
          </a:xfrm>
        </p:spPr>
        <p:txBody>
          <a:bodyPr lIns="0" rIns="0" anchor="b">
            <a:noAutofit/>
          </a:bodyPr>
          <a:lstStyle>
            <a:lvl1pPr algn="r">
              <a:defRPr lang="en-US" sz="80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7892" y="5651649"/>
            <a:ext cx="5774508" cy="440388"/>
          </a:xfrm>
        </p:spPr>
        <p:txBody>
          <a:bodyPr lIns="0" rIns="0">
            <a:normAutofit/>
          </a:bodyPr>
          <a:lstStyle>
            <a:lvl1pPr marL="0" indent="0" algn="r">
              <a:buNone/>
              <a:defRPr lang="en-US" sz="24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44978E7-8DCC-4370-A827-019C0A465D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3556" y="1543725"/>
            <a:ext cx="4002044" cy="3991888"/>
          </a:xfrm>
          <a:custGeom>
            <a:avLst/>
            <a:gdLst>
              <a:gd name="connsiteX0" fmla="*/ 1741488 w 3484563"/>
              <a:gd name="connsiteY0" fmla="*/ 0 h 3476625"/>
              <a:gd name="connsiteX1" fmla="*/ 3484563 w 3484563"/>
              <a:gd name="connsiteY1" fmla="*/ 1738313 h 3476625"/>
              <a:gd name="connsiteX2" fmla="*/ 1741488 w 3484563"/>
              <a:gd name="connsiteY2" fmla="*/ 3476625 h 3476625"/>
              <a:gd name="connsiteX3" fmla="*/ 0 w 3484563"/>
              <a:gd name="connsiteY3" fmla="*/ 1738313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563" h="3476625">
                <a:moveTo>
                  <a:pt x="1741488" y="0"/>
                </a:moveTo>
                <a:lnTo>
                  <a:pt x="3484563" y="1738313"/>
                </a:lnTo>
                <a:lnTo>
                  <a:pt x="1741488" y="3476625"/>
                </a:lnTo>
                <a:lnTo>
                  <a:pt x="0" y="1738313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17A4CD39-ED72-C6F1-DC2A-3196F131A918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64006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30802C3-46DF-495C-8279-8A927BEE92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1"/>
            <a:ext cx="6095999" cy="2238706"/>
          </a:xfrm>
          <a:custGeom>
            <a:avLst/>
            <a:gdLst>
              <a:gd name="connsiteX0" fmla="*/ 0 w 6094412"/>
              <a:gd name="connsiteY0" fmla="*/ 0 h 2238706"/>
              <a:gd name="connsiteX1" fmla="*/ 6094412 w 6094412"/>
              <a:gd name="connsiteY1" fmla="*/ 0 h 2238706"/>
              <a:gd name="connsiteX2" fmla="*/ 6094412 w 6094412"/>
              <a:gd name="connsiteY2" fmla="*/ 2238706 h 2238706"/>
              <a:gd name="connsiteX3" fmla="*/ 0 w 6094412"/>
              <a:gd name="connsiteY3" fmla="*/ 2238706 h 223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12" h="2238706">
                <a:moveTo>
                  <a:pt x="0" y="0"/>
                </a:moveTo>
                <a:lnTo>
                  <a:pt x="6094412" y="0"/>
                </a:lnTo>
                <a:lnTo>
                  <a:pt x="6094412" y="2238706"/>
                </a:lnTo>
                <a:lnTo>
                  <a:pt x="0" y="22387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520F4BA-0004-4922-9652-4CF70CC52E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310713"/>
            <a:ext cx="6095999" cy="2238706"/>
          </a:xfrm>
          <a:custGeom>
            <a:avLst/>
            <a:gdLst>
              <a:gd name="connsiteX0" fmla="*/ 0 w 6094412"/>
              <a:gd name="connsiteY0" fmla="*/ 0 h 2238706"/>
              <a:gd name="connsiteX1" fmla="*/ 6094412 w 6094412"/>
              <a:gd name="connsiteY1" fmla="*/ 0 h 2238706"/>
              <a:gd name="connsiteX2" fmla="*/ 6094412 w 6094412"/>
              <a:gd name="connsiteY2" fmla="*/ 2238706 h 2238706"/>
              <a:gd name="connsiteX3" fmla="*/ 0 w 6094412"/>
              <a:gd name="connsiteY3" fmla="*/ 2238706 h 223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12" h="2238706">
                <a:moveTo>
                  <a:pt x="0" y="0"/>
                </a:moveTo>
                <a:lnTo>
                  <a:pt x="6094412" y="0"/>
                </a:lnTo>
                <a:lnTo>
                  <a:pt x="6094412" y="2238706"/>
                </a:lnTo>
                <a:lnTo>
                  <a:pt x="0" y="22387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DCAF7F1-478C-4875-A1D8-9719E8FC2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4621427"/>
            <a:ext cx="6095999" cy="2236572"/>
          </a:xfrm>
          <a:custGeom>
            <a:avLst/>
            <a:gdLst>
              <a:gd name="connsiteX0" fmla="*/ 0 w 6094412"/>
              <a:gd name="connsiteY0" fmla="*/ 0 h 2236572"/>
              <a:gd name="connsiteX1" fmla="*/ 6094412 w 6094412"/>
              <a:gd name="connsiteY1" fmla="*/ 0 h 2236572"/>
              <a:gd name="connsiteX2" fmla="*/ 6094412 w 6094412"/>
              <a:gd name="connsiteY2" fmla="*/ 2236572 h 2236572"/>
              <a:gd name="connsiteX3" fmla="*/ 0 w 6094412"/>
              <a:gd name="connsiteY3" fmla="*/ 2236572 h 22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12" h="2236572">
                <a:moveTo>
                  <a:pt x="0" y="0"/>
                </a:moveTo>
                <a:lnTo>
                  <a:pt x="6094412" y="0"/>
                </a:lnTo>
                <a:lnTo>
                  <a:pt x="6094412" y="2236572"/>
                </a:lnTo>
                <a:lnTo>
                  <a:pt x="0" y="22365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rma libre: forma 1">
            <a:extLst>
              <a:ext uri="{FF2B5EF4-FFF2-40B4-BE49-F238E27FC236}">
                <a16:creationId xmlns:a16="http://schemas.microsoft.com/office/drawing/2014/main" id="{46F168B3-BEEC-FF04-D71A-81CEF8A642C3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4391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F18397-D16A-4529-AEDA-D05AC378F9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588F12D7-8DB7-8B18-6B8D-CF33B56F3518}"/>
              </a:ext>
            </a:extLst>
          </p:cNvPr>
          <p:cNvSpPr/>
          <p:nvPr userDrawn="1"/>
        </p:nvSpPr>
        <p:spPr>
          <a:xfrm>
            <a:off x="0" y="245378"/>
            <a:ext cx="1245236" cy="119296"/>
          </a:xfrm>
          <a:custGeom>
            <a:avLst/>
            <a:gdLst>
              <a:gd name="connsiteX0" fmla="*/ 3364230 w 3364229"/>
              <a:gd name="connsiteY0" fmla="*/ 0 h 6350"/>
              <a:gd name="connsiteX1" fmla="*/ 0 w 3364229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4229" h="6350">
                <a:moveTo>
                  <a:pt x="3364230" y="0"/>
                </a:moveTo>
                <a:lnTo>
                  <a:pt x="0" y="0"/>
                </a:lnTo>
              </a:path>
            </a:pathLst>
          </a:custGeom>
          <a:ln w="36000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72517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3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0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FC46E-5E44-88E7-9D69-A164181F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99398F-4C11-A6C4-4AFD-1C8E9DE78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A16262-3B90-0A48-9C32-F6DFF1C7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D84DB9-3BC6-01BB-8C7F-DE1EF80F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6C56EA-AF14-0DED-8795-92C04590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9F8E4-CADB-41B8-B81F-294617F37968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8DB580-9007-5AB3-2068-EF8BB3F91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15" y="136525"/>
            <a:ext cx="720000" cy="365373"/>
          </a:xfrm>
          <a:prstGeom prst="rect">
            <a:avLst/>
          </a:prstGeom>
        </p:spPr>
      </p:pic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AF31EC8-D23C-E1C8-54F5-7CC2E137B0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2537" r="8774" b="31099"/>
          <a:stretch/>
        </p:blipFill>
        <p:spPr>
          <a:xfrm>
            <a:off x="10774140" y="137109"/>
            <a:ext cx="1295400" cy="3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5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908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7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527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2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998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15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379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60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9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0DFB1-F724-243C-7591-1DC9257A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41901-140C-37AA-6BA6-9AA9B30E1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A72F9F-3AF0-88D1-A612-9072B579C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4680D1-5465-B735-8A1E-7111A2BAC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4797EE-9051-A7A2-7BAA-0DA7FD23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FC7D7D-CB54-1724-FA41-638722D80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162" y="6389311"/>
            <a:ext cx="720000" cy="365373"/>
          </a:xfrm>
          <a:prstGeom prst="rect">
            <a:avLst/>
          </a:prstGeom>
        </p:spPr>
      </p:pic>
      <p:pic>
        <p:nvPicPr>
          <p:cNvPr id="9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C43E73A-AA65-5652-FDE8-0A1A11434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2537" r="8774" b="31099"/>
          <a:stretch/>
        </p:blipFill>
        <p:spPr>
          <a:xfrm>
            <a:off x="10756887" y="6389895"/>
            <a:ext cx="1295400" cy="3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460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8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30C87-A4A9-48F5-1A32-C56AA48B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26BEC1-8CC2-C3C5-126B-B24CD909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D24AE5-AE06-53E7-7CD5-5A94DC8B6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832FF4-C3B2-9E10-CE04-46D030664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7B56A80-EA03-1BDA-2CD9-42ED121A7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5F6378-B1F5-2A92-FD4A-BAAAC0D8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E35EDD-23B7-CCF3-C8A9-1F9BF2D2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F156745-5844-0B9C-A79C-7549D71D0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162" y="6389311"/>
            <a:ext cx="720000" cy="365373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A924146-41C8-756C-3B4D-1968BEBDA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2537" r="8774" b="31099"/>
          <a:stretch/>
        </p:blipFill>
        <p:spPr>
          <a:xfrm>
            <a:off x="10756887" y="6389895"/>
            <a:ext cx="1295400" cy="3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0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9E663-0C4A-CF3E-CB62-6A864876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E006FD-8EA0-BF7C-4110-488E46FF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60E2DC-7042-DE8B-6FB1-A00B4C64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DEFF2-E9FA-EFAF-34E7-2E11CF97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162" y="6389311"/>
            <a:ext cx="720000" cy="365373"/>
          </a:xfrm>
          <a:prstGeom prst="rect">
            <a:avLst/>
          </a:prstGeom>
        </p:spPr>
      </p:pic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39923A7-25D3-529E-B080-BD14DCEF8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2537" r="8774" b="31099"/>
          <a:stretch/>
        </p:blipFill>
        <p:spPr>
          <a:xfrm>
            <a:off x="10756887" y="6389895"/>
            <a:ext cx="1295400" cy="3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343CCC-3078-3133-BE10-DF71A62B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6AC7E22-FC31-A6FB-A97B-A15FE1DD1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3B3C8-CCBB-C9AA-F282-190781639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162" y="6389311"/>
            <a:ext cx="720000" cy="365373"/>
          </a:xfrm>
          <a:prstGeom prst="rect">
            <a:avLst/>
          </a:prstGeom>
        </p:spPr>
      </p:pic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792FC43-6815-8C75-F71E-1D0C3885A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32537" r="8774" b="31099"/>
          <a:stretch/>
        </p:blipFill>
        <p:spPr>
          <a:xfrm>
            <a:off x="10756887" y="6389895"/>
            <a:ext cx="1295400" cy="3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2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393B6-6942-07C9-B879-24F1C9AE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84FC70-53B4-5CDA-55B6-E98691725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7DEB72-6906-D913-6BC3-93C15E8FC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1C3247-1225-8A39-C76D-07D78C1A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58F280-BB2E-7D28-E840-2D34BEB8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91D9E0-A9E9-9849-402E-F778E5E2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9F8E4-CADB-41B8-B81F-294617F379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76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2B232-7138-A0F9-F394-EB7F7A6D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817350-C1CE-511C-E052-FECDD61D2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577278-43C0-B73D-AE14-D409F1D8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0D5343-1BB5-2691-0B97-FC84808F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FDBEDE-19DF-B047-D63F-07CE8575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9F8E4-CADB-41B8-B81F-294617F379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798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85F161-807B-0263-9D84-D3CCE9A1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924BDF-B90F-0603-CFA7-9AE64A749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C10F2E-FA7E-879D-370D-4ACBD9027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B999F-F0E5-4296-8CB9-2ED859810753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B1663E-8D38-7074-9ABC-2A49FFD6E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992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33CABD8-85D3-490B-8804-B870C64E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8FDD91-1AA7-45DD-9285-077BE4CCB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69AA11-B5D9-4953-9B74-7FD6E035C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1F8E3-DAB4-4583-9D60-3CAF5E73B8A9}" type="datetimeFigureOut">
              <a:rPr lang="es-AR" smtClean="0"/>
              <a:t>26/5/2024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87C77D-7AC5-41F7-AE37-3A9092C2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50B410-45FC-46B6-9045-39FCCD8C3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12DBF-A6B7-43E4-BADB-9CFD726AABE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662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7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3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4.wdp"/><Relationship Id="rId18" Type="http://schemas.microsoft.com/office/2007/relationships/hdphoto" Target="../media/hdphoto5.wdp"/><Relationship Id="rId3" Type="http://schemas.openxmlformats.org/officeDocument/2006/relationships/notesSlide" Target="../notesSlides/notesSlide4.xml"/><Relationship Id="rId21" Type="http://schemas.microsoft.com/office/2007/relationships/hdphoto" Target="../media/hdphoto6.wdp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png"/><Relationship Id="rId20" Type="http://schemas.openxmlformats.org/officeDocument/2006/relationships/image" Target="../media/image37.png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11" Type="http://schemas.openxmlformats.org/officeDocument/2006/relationships/image" Target="../media/image30.jpe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microsoft.com/office/2007/relationships/hdphoto" Target="../media/hdphoto3.wdp"/><Relationship Id="rId19" Type="http://schemas.openxmlformats.org/officeDocument/2006/relationships/image" Target="../media/image36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Relationship Id="rId2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17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16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6B81787-481A-4D0E-A65B-DE78211E1D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BBD5063-AF82-4A7C-8D54-A9EAE8E3788B}"/>
              </a:ext>
            </a:extLst>
          </p:cNvPr>
          <p:cNvSpPr/>
          <p:nvPr/>
        </p:nvSpPr>
        <p:spPr>
          <a:xfrm>
            <a:off x="-1587" y="0"/>
            <a:ext cx="12188825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2A62C30-336A-4345-AC2B-AB13DC5C7EC0}"/>
              </a:ext>
            </a:extLst>
          </p:cNvPr>
          <p:cNvSpPr>
            <a:spLocks/>
          </p:cNvSpPr>
          <p:nvPr/>
        </p:nvSpPr>
        <p:spPr bwMode="auto">
          <a:xfrm>
            <a:off x="4764" y="-3175"/>
            <a:ext cx="5387975" cy="5410200"/>
          </a:xfrm>
          <a:custGeom>
            <a:avLst/>
            <a:gdLst>
              <a:gd name="T0" fmla="*/ 2495 w 3394"/>
              <a:gd name="T1" fmla="*/ 0 h 3408"/>
              <a:gd name="T2" fmla="*/ 0 w 3394"/>
              <a:gd name="T3" fmla="*/ 0 h 3408"/>
              <a:gd name="T4" fmla="*/ 0 w 3394"/>
              <a:gd name="T5" fmla="*/ 2476 h 3408"/>
              <a:gd name="T6" fmla="*/ 933 w 3394"/>
              <a:gd name="T7" fmla="*/ 3408 h 3408"/>
              <a:gd name="T8" fmla="*/ 3394 w 3394"/>
              <a:gd name="T9" fmla="*/ 953 h 3408"/>
              <a:gd name="T10" fmla="*/ 3394 w 3394"/>
              <a:gd name="T11" fmla="*/ 896 h 3408"/>
              <a:gd name="T12" fmla="*/ 2495 w 3394"/>
              <a:gd name="T13" fmla="*/ 0 h 3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4" h="3408">
                <a:moveTo>
                  <a:pt x="2495" y="0"/>
                </a:moveTo>
                <a:lnTo>
                  <a:pt x="0" y="0"/>
                </a:lnTo>
                <a:lnTo>
                  <a:pt x="0" y="2476"/>
                </a:lnTo>
                <a:lnTo>
                  <a:pt x="933" y="3408"/>
                </a:lnTo>
                <a:lnTo>
                  <a:pt x="3394" y="953"/>
                </a:lnTo>
                <a:lnTo>
                  <a:pt x="3394" y="896"/>
                </a:lnTo>
                <a:lnTo>
                  <a:pt x="2495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FDE4912-35D0-43B4-8F4E-887DD7378F29}"/>
              </a:ext>
            </a:extLst>
          </p:cNvPr>
          <p:cNvSpPr>
            <a:spLocks/>
          </p:cNvSpPr>
          <p:nvPr/>
        </p:nvSpPr>
        <p:spPr bwMode="auto">
          <a:xfrm>
            <a:off x="757238" y="736600"/>
            <a:ext cx="3067050" cy="3060700"/>
          </a:xfrm>
          <a:custGeom>
            <a:avLst/>
            <a:gdLst>
              <a:gd name="T0" fmla="*/ 966 w 1932"/>
              <a:gd name="T1" fmla="*/ 1928 h 1928"/>
              <a:gd name="T2" fmla="*/ 0 w 1932"/>
              <a:gd name="T3" fmla="*/ 964 h 1928"/>
              <a:gd name="T4" fmla="*/ 966 w 1932"/>
              <a:gd name="T5" fmla="*/ 0 h 1928"/>
              <a:gd name="T6" fmla="*/ 1932 w 1932"/>
              <a:gd name="T7" fmla="*/ 964 h 1928"/>
              <a:gd name="T8" fmla="*/ 966 w 1932"/>
              <a:gd name="T9" fmla="*/ 1928 h 1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2" h="1928">
                <a:moveTo>
                  <a:pt x="966" y="1928"/>
                </a:moveTo>
                <a:lnTo>
                  <a:pt x="0" y="964"/>
                </a:lnTo>
                <a:lnTo>
                  <a:pt x="966" y="0"/>
                </a:lnTo>
                <a:lnTo>
                  <a:pt x="1932" y="964"/>
                </a:lnTo>
                <a:lnTo>
                  <a:pt x="966" y="1928"/>
                </a:lnTo>
                <a:close/>
              </a:path>
            </a:pathLst>
          </a:custGeom>
          <a:solidFill>
            <a:srgbClr val="0F75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5CB1E32-4F10-468D-95C7-AD944E2C097A}"/>
              </a:ext>
            </a:extLst>
          </p:cNvPr>
          <p:cNvSpPr>
            <a:spLocks/>
          </p:cNvSpPr>
          <p:nvPr/>
        </p:nvSpPr>
        <p:spPr bwMode="auto">
          <a:xfrm>
            <a:off x="728855" y="3831121"/>
            <a:ext cx="3067050" cy="3059113"/>
          </a:xfrm>
          <a:custGeom>
            <a:avLst/>
            <a:gdLst>
              <a:gd name="T0" fmla="*/ 966 w 1932"/>
              <a:gd name="T1" fmla="*/ 1927 h 1927"/>
              <a:gd name="T2" fmla="*/ 0 w 1932"/>
              <a:gd name="T3" fmla="*/ 963 h 1927"/>
              <a:gd name="T4" fmla="*/ 966 w 1932"/>
              <a:gd name="T5" fmla="*/ 0 h 1927"/>
              <a:gd name="T6" fmla="*/ 1932 w 1932"/>
              <a:gd name="T7" fmla="*/ 963 h 1927"/>
              <a:gd name="T8" fmla="*/ 966 w 1932"/>
              <a:gd name="T9" fmla="*/ 1927 h 1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2" h="1927">
                <a:moveTo>
                  <a:pt x="966" y="1927"/>
                </a:moveTo>
                <a:lnTo>
                  <a:pt x="0" y="963"/>
                </a:lnTo>
                <a:lnTo>
                  <a:pt x="966" y="0"/>
                </a:lnTo>
                <a:lnTo>
                  <a:pt x="1932" y="963"/>
                </a:lnTo>
                <a:lnTo>
                  <a:pt x="966" y="1927"/>
                </a:lnTo>
                <a:close/>
              </a:path>
            </a:pathLst>
          </a:cu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ADF58FE-DBA1-464E-BA42-97C3AE38836C}"/>
              </a:ext>
            </a:extLst>
          </p:cNvPr>
          <p:cNvSpPr>
            <a:spLocks/>
          </p:cNvSpPr>
          <p:nvPr/>
        </p:nvSpPr>
        <p:spPr bwMode="auto">
          <a:xfrm>
            <a:off x="2290763" y="2266951"/>
            <a:ext cx="3068638" cy="3059113"/>
          </a:xfrm>
          <a:custGeom>
            <a:avLst/>
            <a:gdLst>
              <a:gd name="T0" fmla="*/ 966 w 1933"/>
              <a:gd name="T1" fmla="*/ 1927 h 1927"/>
              <a:gd name="T2" fmla="*/ 0 w 1933"/>
              <a:gd name="T3" fmla="*/ 964 h 1927"/>
              <a:gd name="T4" fmla="*/ 966 w 1933"/>
              <a:gd name="T5" fmla="*/ 0 h 1927"/>
              <a:gd name="T6" fmla="*/ 1933 w 1933"/>
              <a:gd name="T7" fmla="*/ 964 h 1927"/>
              <a:gd name="T8" fmla="*/ 966 w 1933"/>
              <a:gd name="T9" fmla="*/ 1927 h 1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3" h="1927">
                <a:moveTo>
                  <a:pt x="966" y="1927"/>
                </a:moveTo>
                <a:lnTo>
                  <a:pt x="0" y="964"/>
                </a:lnTo>
                <a:lnTo>
                  <a:pt x="966" y="0"/>
                </a:lnTo>
                <a:lnTo>
                  <a:pt x="1933" y="964"/>
                </a:lnTo>
                <a:lnTo>
                  <a:pt x="966" y="1927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0252287-9F4D-4C43-97EF-4A073CC9EFBE}"/>
              </a:ext>
            </a:extLst>
          </p:cNvPr>
          <p:cNvSpPr>
            <a:spLocks/>
          </p:cNvSpPr>
          <p:nvPr/>
        </p:nvSpPr>
        <p:spPr bwMode="auto">
          <a:xfrm>
            <a:off x="2838452" y="1282700"/>
            <a:ext cx="1973263" cy="1968500"/>
          </a:xfrm>
          <a:custGeom>
            <a:avLst/>
            <a:gdLst>
              <a:gd name="T0" fmla="*/ 621 w 1243"/>
              <a:gd name="T1" fmla="*/ 1240 h 1240"/>
              <a:gd name="T2" fmla="*/ 0 w 1243"/>
              <a:gd name="T3" fmla="*/ 620 h 1240"/>
              <a:gd name="T4" fmla="*/ 621 w 1243"/>
              <a:gd name="T5" fmla="*/ 0 h 1240"/>
              <a:gd name="T6" fmla="*/ 1243 w 1243"/>
              <a:gd name="T7" fmla="*/ 620 h 1240"/>
              <a:gd name="T8" fmla="*/ 621 w 1243"/>
              <a:gd name="T9" fmla="*/ 124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3" h="1240">
                <a:moveTo>
                  <a:pt x="621" y="1240"/>
                </a:moveTo>
                <a:lnTo>
                  <a:pt x="0" y="620"/>
                </a:lnTo>
                <a:lnTo>
                  <a:pt x="621" y="0"/>
                </a:lnTo>
                <a:lnTo>
                  <a:pt x="1243" y="620"/>
                </a:lnTo>
                <a:lnTo>
                  <a:pt x="621" y="124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33ECBC-F96F-4C71-AE59-385E30257A9E}"/>
              </a:ext>
            </a:extLst>
          </p:cNvPr>
          <p:cNvSpPr/>
          <p:nvPr/>
        </p:nvSpPr>
        <p:spPr>
          <a:xfrm>
            <a:off x="2573714" y="327501"/>
            <a:ext cx="7438966" cy="2136168"/>
          </a:xfrm>
          <a:prstGeom prst="rect">
            <a:avLst/>
          </a:prstGeom>
          <a:solidFill>
            <a:schemeClr val="bg2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DE722B-6A02-4693-A165-3BCE6E900273}"/>
              </a:ext>
            </a:extLst>
          </p:cNvPr>
          <p:cNvSpPr>
            <a:spLocks/>
          </p:cNvSpPr>
          <p:nvPr/>
        </p:nvSpPr>
        <p:spPr bwMode="auto">
          <a:xfrm>
            <a:off x="4764" y="-3175"/>
            <a:ext cx="5387975" cy="5410200"/>
          </a:xfrm>
          <a:custGeom>
            <a:avLst/>
            <a:gdLst>
              <a:gd name="T0" fmla="*/ 2495 w 3394"/>
              <a:gd name="T1" fmla="*/ 0 h 3408"/>
              <a:gd name="T2" fmla="*/ 0 w 3394"/>
              <a:gd name="T3" fmla="*/ 0 h 3408"/>
              <a:gd name="T4" fmla="*/ 0 w 3394"/>
              <a:gd name="T5" fmla="*/ 2476 h 3408"/>
              <a:gd name="T6" fmla="*/ 933 w 3394"/>
              <a:gd name="T7" fmla="*/ 3408 h 3408"/>
              <a:gd name="T8" fmla="*/ 3394 w 3394"/>
              <a:gd name="T9" fmla="*/ 953 h 3408"/>
              <a:gd name="T10" fmla="*/ 3394 w 3394"/>
              <a:gd name="T11" fmla="*/ 896 h 3408"/>
              <a:gd name="T12" fmla="*/ 2495 w 3394"/>
              <a:gd name="T13" fmla="*/ 0 h 3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4" h="3408">
                <a:moveTo>
                  <a:pt x="2495" y="0"/>
                </a:moveTo>
                <a:lnTo>
                  <a:pt x="0" y="0"/>
                </a:lnTo>
                <a:lnTo>
                  <a:pt x="0" y="2476"/>
                </a:lnTo>
                <a:lnTo>
                  <a:pt x="933" y="3408"/>
                </a:lnTo>
                <a:lnTo>
                  <a:pt x="3394" y="953"/>
                </a:lnTo>
                <a:lnTo>
                  <a:pt x="3394" y="896"/>
                </a:lnTo>
                <a:lnTo>
                  <a:pt x="249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0570609D-B928-4D78-956A-0B5B4A682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116" y="4757210"/>
            <a:ext cx="11041444" cy="1102981"/>
          </a:xfrm>
        </p:spPr>
        <p:txBody>
          <a:bodyPr/>
          <a:lstStyle/>
          <a:p>
            <a:pPr algn="l"/>
            <a:r>
              <a:rPr lang="es-ES" sz="3600"/>
              <a:t>PROYECTO APLICADO </a:t>
            </a:r>
            <a:br>
              <a:rPr lang="es-ES" sz="3600"/>
            </a:br>
            <a:r>
              <a:rPr lang="es-ES" sz="3600"/>
              <a:t>DETECCIÓN DE ANOMALÍAS CASO ELECTRODUNAS</a:t>
            </a:r>
            <a:endParaRPr lang="es-AR" sz="3600" b="1">
              <a:solidFill>
                <a:schemeClr val="accent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C6BCD020-11F8-4E95-94EC-8D65F063D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4317" y="5895505"/>
            <a:ext cx="5774508" cy="440388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sz="1600" spc="200">
                <a:solidFill>
                  <a:srgbClr val="C8DFF4"/>
                </a:solidFill>
                <a:latin typeface="+mj-lt"/>
              </a:rPr>
              <a:t>PROYECTO APLICADO EN ANALÍTICA DE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1F62F98-C578-E40A-96BE-2ADBA7B81299}"/>
              </a:ext>
            </a:extLst>
          </p:cNvPr>
          <p:cNvSpPr txBox="1"/>
          <p:nvPr/>
        </p:nvSpPr>
        <p:spPr>
          <a:xfrm>
            <a:off x="8206651" y="2111475"/>
            <a:ext cx="2342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_tradnl"/>
              <a:t>John Rodríguez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EF12E6C-AFBC-C50D-ED81-2D4987536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59" y="72045"/>
            <a:ext cx="1217713" cy="4197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FAAE0A4-677C-5E75-A6EB-FAA3F4CA4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" y="5227"/>
            <a:ext cx="941546" cy="486524"/>
          </a:xfrm>
          <a:prstGeom prst="rect">
            <a:avLst/>
          </a:prstGeom>
        </p:spPr>
      </p:pic>
      <p:pic>
        <p:nvPicPr>
          <p:cNvPr id="5" name="Imagen 4" descr="Mujer posando para una foto en un parque&#10;&#10;Descripción generada automáticamente con confianza media">
            <a:extLst>
              <a:ext uri="{FF2B5EF4-FFF2-40B4-BE49-F238E27FC236}">
                <a16:creationId xmlns:a16="http://schemas.microsoft.com/office/drawing/2014/main" id="{E6DF4162-DA07-C57C-E979-0B246E072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84" y="423863"/>
            <a:ext cx="1714500" cy="17145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8D25C7F-B35F-A799-A271-9C1E705BDE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967"/>
          <a:stretch/>
        </p:blipFill>
        <p:spPr>
          <a:xfrm>
            <a:off x="6281767" y="436160"/>
            <a:ext cx="1602510" cy="17126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042A61-D311-3AE4-C991-6EAF26F6FE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171" b="6556"/>
          <a:stretch/>
        </p:blipFill>
        <p:spPr>
          <a:xfrm>
            <a:off x="4564154" y="434264"/>
            <a:ext cx="1642836" cy="17145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D0E0FD7-AE40-305A-1527-BF4CB80E1233}"/>
              </a:ext>
            </a:extLst>
          </p:cNvPr>
          <p:cNvSpPr txBox="1"/>
          <p:nvPr/>
        </p:nvSpPr>
        <p:spPr>
          <a:xfrm>
            <a:off x="2814507" y="2111475"/>
            <a:ext cx="1831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_tradnl"/>
              <a:t>Valentina Farkas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0CBA3D4-3ADA-6E34-180A-B3AA8457260C}"/>
              </a:ext>
            </a:extLst>
          </p:cNvPr>
          <p:cNvSpPr txBox="1"/>
          <p:nvPr/>
        </p:nvSpPr>
        <p:spPr>
          <a:xfrm>
            <a:off x="4718385" y="2111475"/>
            <a:ext cx="2234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_tradnl">
                <a:solidFill>
                  <a:schemeClr val="tx1"/>
                </a:solidFill>
              </a:rPr>
              <a:t>Oscar Patiño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E1AAAC4-5EF6-ECB8-E6C6-922F5D49809A}"/>
              </a:ext>
            </a:extLst>
          </p:cNvPr>
          <p:cNvSpPr txBox="1"/>
          <p:nvPr/>
        </p:nvSpPr>
        <p:spPr>
          <a:xfrm>
            <a:off x="6332528" y="2111475"/>
            <a:ext cx="1551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_tradnl">
                <a:solidFill>
                  <a:schemeClr val="tx1"/>
                </a:solidFill>
              </a:rPr>
              <a:t>Andrés Sierra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299BC67-93BF-32E4-39F1-D37F6F0AD8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5" t="2627"/>
          <a:stretch/>
        </p:blipFill>
        <p:spPr>
          <a:xfrm>
            <a:off x="8053119" y="441321"/>
            <a:ext cx="1647634" cy="16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8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84">
            <a:extLst>
              <a:ext uri="{FF2B5EF4-FFF2-40B4-BE49-F238E27FC236}">
                <a16:creationId xmlns:a16="http://schemas.microsoft.com/office/drawing/2014/main" id="{90410561-6CE5-C254-67DE-E16C90809B2F}"/>
              </a:ext>
            </a:extLst>
          </p:cNvPr>
          <p:cNvSpPr/>
          <p:nvPr/>
        </p:nvSpPr>
        <p:spPr bwMode="auto">
          <a:xfrm>
            <a:off x="9267812" y="2714957"/>
            <a:ext cx="2658584" cy="454504"/>
          </a:xfrm>
          <a:prstGeom prst="homePlate">
            <a:avLst/>
          </a:prstGeom>
          <a:solidFill>
            <a:srgbClr val="3366CC"/>
          </a:soli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36000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s-CO" sz="1300" b="1" kern="0">
                <a:solidFill>
                  <a:srgbClr val="FFFFFF"/>
                </a:solidFill>
                <a:latin typeface="Calibri"/>
                <a:cs typeface="Calibri"/>
              </a:rPr>
              <a:t>Objetivos de la Solución</a:t>
            </a:r>
            <a:endParaRPr lang="es-CO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6" name="Pentagon 75">
            <a:extLst>
              <a:ext uri="{FF2B5EF4-FFF2-40B4-BE49-F238E27FC236}">
                <a16:creationId xmlns:a16="http://schemas.microsoft.com/office/drawing/2014/main" id="{51C9349A-47C9-C2BB-7EF6-4F1AE6EAC1EF}"/>
              </a:ext>
            </a:extLst>
          </p:cNvPr>
          <p:cNvSpPr/>
          <p:nvPr/>
        </p:nvSpPr>
        <p:spPr bwMode="auto">
          <a:xfrm>
            <a:off x="6862058" y="2718706"/>
            <a:ext cx="2832622" cy="454504"/>
          </a:xfrm>
          <a:prstGeom prst="homePlate">
            <a:avLst/>
          </a:prstGeom>
          <a:solidFill>
            <a:srgbClr val="3D69AA"/>
          </a:soli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36000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400" b="1">
                <a:solidFill>
                  <a:srgbClr val="FFFFFF"/>
                </a:solidFill>
                <a:latin typeface="Calibri"/>
                <a:cs typeface="Calibri"/>
              </a:rPr>
              <a:t>Impacto del problema</a:t>
            </a:r>
            <a:endParaRPr lang="es-ES" sz="1400">
              <a:latin typeface="Calibri"/>
              <a:cs typeface="Calibri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8D26D1F-7D94-37D1-7D31-9829EAB8662F}"/>
              </a:ext>
            </a:extLst>
          </p:cNvPr>
          <p:cNvSpPr/>
          <p:nvPr/>
        </p:nvSpPr>
        <p:spPr bwMode="auto">
          <a:xfrm>
            <a:off x="4275726" y="2714412"/>
            <a:ext cx="2883644" cy="453403"/>
          </a:xfrm>
          <a:prstGeom prst="homePlate">
            <a:avLst/>
          </a:prstGeom>
          <a:solidFill>
            <a:srgbClr val="004A84"/>
          </a:soli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s-CO" sz="1400" b="1" kern="0">
                <a:solidFill>
                  <a:srgbClr val="FFFFFF"/>
                </a:solidFill>
                <a:latin typeface="Calibri"/>
                <a:cs typeface="Calibri"/>
              </a:rPr>
              <a:t>Necesidades y requerimientos</a:t>
            </a:r>
            <a:endParaRPr lang="es-CO" sz="1400">
              <a:latin typeface="Calibri"/>
              <a:cs typeface="Calibri"/>
            </a:endParaRPr>
          </a:p>
        </p:txBody>
      </p:sp>
      <p:sp>
        <p:nvSpPr>
          <p:cNvPr id="27" name="Pentagon 103">
            <a:extLst>
              <a:ext uri="{FF2B5EF4-FFF2-40B4-BE49-F238E27FC236}">
                <a16:creationId xmlns:a16="http://schemas.microsoft.com/office/drawing/2014/main" id="{2CA85858-F5F1-8D30-3D10-95CA2C6F7B42}"/>
              </a:ext>
            </a:extLst>
          </p:cNvPr>
          <p:cNvSpPr/>
          <p:nvPr/>
        </p:nvSpPr>
        <p:spPr bwMode="auto">
          <a:xfrm rot="5400000">
            <a:off x="2692353" y="-1811889"/>
            <a:ext cx="2134021" cy="6994447"/>
          </a:xfrm>
          <a:prstGeom prst="homePlate">
            <a:avLst>
              <a:gd name="adj" fmla="val 20341"/>
            </a:avLst>
          </a:prstGeom>
          <a:solidFill>
            <a:srgbClr val="FFFFFF">
              <a:lumMod val="95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4A84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C42D2B7-27DB-7D76-2895-956D1F7AA266}"/>
              </a:ext>
            </a:extLst>
          </p:cNvPr>
          <p:cNvSpPr txBox="1"/>
          <p:nvPr/>
        </p:nvSpPr>
        <p:spPr>
          <a:xfrm>
            <a:off x="298188" y="-34401"/>
            <a:ext cx="10951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Problema a resolver</a:t>
            </a:r>
            <a:endParaRPr lang="es-CO" sz="3600" b="1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Pentagon 35">
            <a:extLst>
              <a:ext uri="{FF2B5EF4-FFF2-40B4-BE49-F238E27FC236}">
                <a16:creationId xmlns:a16="http://schemas.microsoft.com/office/drawing/2014/main" id="{835DCE90-A365-E290-8EFA-22ADDB805BBC}"/>
              </a:ext>
            </a:extLst>
          </p:cNvPr>
          <p:cNvSpPr/>
          <p:nvPr/>
        </p:nvSpPr>
        <p:spPr bwMode="auto">
          <a:xfrm rot="5400000">
            <a:off x="-543241" y="3814691"/>
            <a:ext cx="3560623" cy="2244641"/>
          </a:xfrm>
          <a:prstGeom prst="homePlate">
            <a:avLst>
              <a:gd name="adj" fmla="val 20341"/>
            </a:avLst>
          </a:prstGeom>
          <a:solidFill>
            <a:srgbClr val="FFFFFF">
              <a:lumMod val="95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4A84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555CC887-913F-ACAF-2A27-262EB841A678}"/>
              </a:ext>
            </a:extLst>
          </p:cNvPr>
          <p:cNvSpPr txBox="1"/>
          <p:nvPr/>
        </p:nvSpPr>
        <p:spPr>
          <a:xfrm>
            <a:off x="131597" y="3363909"/>
            <a:ext cx="2091879" cy="18004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+mn-lt"/>
              </a:rPr>
              <a:t>Se cuentan con usuarios regulados y no regulados. En el suministro se han presentado anomalías que  pueden deberse a diversas causas, como errores de medición, fraudes, fugas, robos, averías, cortes, eventos climáticos, entre otros.</a:t>
            </a:r>
            <a:endParaRPr lang="es-ES" sz="1300">
              <a:solidFill>
                <a:srgbClr val="004A84"/>
              </a:solidFill>
              <a:latin typeface="Calibri"/>
            </a:endParaRPr>
          </a:p>
        </p:txBody>
      </p:sp>
      <p:sp>
        <p:nvSpPr>
          <p:cNvPr id="9" name="Pentagon 74">
            <a:extLst>
              <a:ext uri="{FF2B5EF4-FFF2-40B4-BE49-F238E27FC236}">
                <a16:creationId xmlns:a16="http://schemas.microsoft.com/office/drawing/2014/main" id="{7B9D079E-BD47-9091-0C1C-3A779F8B9554}"/>
              </a:ext>
            </a:extLst>
          </p:cNvPr>
          <p:cNvSpPr/>
          <p:nvPr/>
        </p:nvSpPr>
        <p:spPr bwMode="auto">
          <a:xfrm rot="5400000">
            <a:off x="6635073" y="3690142"/>
            <a:ext cx="3441832" cy="2429814"/>
          </a:xfrm>
          <a:prstGeom prst="homePlate">
            <a:avLst>
              <a:gd name="adj" fmla="val 20341"/>
            </a:avLst>
          </a:prstGeom>
          <a:solidFill>
            <a:srgbClr val="FFFFFF">
              <a:lumMod val="95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4A84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TextBox 77">
            <a:extLst>
              <a:ext uri="{FF2B5EF4-FFF2-40B4-BE49-F238E27FC236}">
                <a16:creationId xmlns:a16="http://schemas.microsoft.com/office/drawing/2014/main" id="{628D259C-48CF-B48A-CE52-542ECF4A3DCF}"/>
              </a:ext>
            </a:extLst>
          </p:cNvPr>
          <p:cNvSpPr txBox="1"/>
          <p:nvPr/>
        </p:nvSpPr>
        <p:spPr>
          <a:xfrm>
            <a:off x="7258892" y="3317198"/>
            <a:ext cx="2059274" cy="24314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Calibri"/>
              </a:rPr>
              <a:t>Costos debido a:</a:t>
            </a:r>
            <a:endParaRPr lang="es-ES" sz="1300">
              <a:solidFill>
                <a:srgbClr val="000000"/>
              </a:solidFill>
              <a:latin typeface="Calibri"/>
              <a:ea typeface="+mn-lt"/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Calibri"/>
              </a:rPr>
              <a:t>Cambio de 1221 medidores por presentar anomalías y fraudes.</a:t>
            </a:r>
            <a:endParaRPr lang="es-ES" sz="130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Calibri"/>
              </a:rPr>
              <a:t>El bloqueo y control de clandestinos puntuales y masivos.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Calibri"/>
              </a:rPr>
              <a:t>Denuncias penales a los clientes que son encontrados en fraude, entre otros.</a:t>
            </a:r>
            <a:endParaRPr lang="es-ES" sz="1300">
              <a:latin typeface="Calibri"/>
              <a:ea typeface="Calibri"/>
              <a:cs typeface="Calibri"/>
            </a:endParaRPr>
          </a:p>
        </p:txBody>
      </p:sp>
      <p:sp>
        <p:nvSpPr>
          <p:cNvPr id="13" name="Pentagon 83">
            <a:extLst>
              <a:ext uri="{FF2B5EF4-FFF2-40B4-BE49-F238E27FC236}">
                <a16:creationId xmlns:a16="http://schemas.microsoft.com/office/drawing/2014/main" id="{4FCCF9CE-A8FB-21F6-9AF0-14DF97C2A567}"/>
              </a:ext>
            </a:extLst>
          </p:cNvPr>
          <p:cNvSpPr/>
          <p:nvPr/>
        </p:nvSpPr>
        <p:spPr bwMode="auto">
          <a:xfrm rot="5400000">
            <a:off x="9084635" y="3795318"/>
            <a:ext cx="3195799" cy="2067149"/>
          </a:xfrm>
          <a:prstGeom prst="homePlate">
            <a:avLst>
              <a:gd name="adj" fmla="val 20341"/>
            </a:avLst>
          </a:prstGeom>
          <a:solidFill>
            <a:srgbClr val="FFFFFF">
              <a:lumMod val="95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4A84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4" name="TextBox 85">
            <a:extLst>
              <a:ext uri="{FF2B5EF4-FFF2-40B4-BE49-F238E27FC236}">
                <a16:creationId xmlns:a16="http://schemas.microsoft.com/office/drawing/2014/main" id="{63B05734-9C03-CBBF-83A6-040AF6E68671}"/>
              </a:ext>
            </a:extLst>
          </p:cNvPr>
          <p:cNvSpPr txBox="1"/>
          <p:nvPr/>
        </p:nvSpPr>
        <p:spPr>
          <a:xfrm>
            <a:off x="9686390" y="3545009"/>
            <a:ext cx="1982500" cy="14773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Calibri"/>
              </a:rPr>
              <a:t>La detección de anomalías para ayudar a optimizar el consumo, esto buscando identificar los consumos anómalos de los clientes no regulados.</a:t>
            </a:r>
          </a:p>
          <a:p>
            <a:pPr algn="ctr">
              <a:spcBef>
                <a:spcPts val="600"/>
              </a:spcBef>
            </a:pPr>
            <a:endParaRPr lang="es-ES" sz="1300">
              <a:solidFill>
                <a:srgbClr val="004A84"/>
              </a:solidFill>
              <a:latin typeface="Calibri"/>
              <a:ea typeface="+mn-lt"/>
              <a:cs typeface="Calibri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C29E76A0-8FD4-3A55-C1F7-065E9A85DB03}"/>
              </a:ext>
            </a:extLst>
          </p:cNvPr>
          <p:cNvSpPr txBox="1"/>
          <p:nvPr/>
        </p:nvSpPr>
        <p:spPr>
          <a:xfrm>
            <a:off x="318433" y="673532"/>
            <a:ext cx="6868369" cy="16312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 b="1">
                <a:solidFill>
                  <a:schemeClr val="accent1"/>
                </a:solidFill>
                <a:ea typeface="+mn-lt"/>
                <a:cs typeface="+mn-lt"/>
              </a:rPr>
              <a:t>Gerencia de operaciones</a:t>
            </a:r>
            <a:endParaRPr lang="es-ES" sz="1600">
              <a:solidFill>
                <a:schemeClr val="accent1"/>
              </a:solidFill>
              <a:ea typeface="+mn-lt"/>
              <a:cs typeface="+mn-lt"/>
            </a:endParaRPr>
          </a:p>
          <a:p>
            <a:pPr algn="just"/>
            <a:r>
              <a:rPr lang="es-CO" sz="1400">
                <a:ea typeface="+mn-lt"/>
                <a:cs typeface="+mn-lt"/>
              </a:rPr>
              <a:t>Este proyecto orientado a la detección de anomalías en el consumo de usuarios no regulados está dirigido a la Gerencia de Operaciones de </a:t>
            </a:r>
            <a:r>
              <a:rPr lang="es-CO" sz="1400" err="1">
                <a:ea typeface="+mn-lt"/>
                <a:cs typeface="+mn-lt"/>
              </a:rPr>
              <a:t>Electrodunas</a:t>
            </a:r>
            <a:r>
              <a:rPr lang="es-CO" sz="1400">
                <a:ea typeface="+mn-lt"/>
                <a:cs typeface="+mn-lt"/>
              </a:rPr>
              <a:t>, teniendo en cuenta que será insumo valioso para detectar posibles fallas en la red y clientes, así como posibles fraudes que con este ejercicio se podrían concentrar los esfuerzos en los clientes y sus conexiones que por las predicciones puedan estar incurriendo en fraude o presenten fallas en la red.</a:t>
            </a:r>
            <a:endParaRPr lang="es-CO" sz="1400"/>
          </a:p>
        </p:txBody>
      </p:sp>
      <p:sp>
        <p:nvSpPr>
          <p:cNvPr id="6" name="Oval 39">
            <a:extLst>
              <a:ext uri="{FF2B5EF4-FFF2-40B4-BE49-F238E27FC236}">
                <a16:creationId xmlns:a16="http://schemas.microsoft.com/office/drawing/2014/main" id="{D7365792-0634-BC13-9754-EDD88AD9089F}"/>
              </a:ext>
            </a:extLst>
          </p:cNvPr>
          <p:cNvSpPr/>
          <p:nvPr/>
        </p:nvSpPr>
        <p:spPr bwMode="auto">
          <a:xfrm>
            <a:off x="939818" y="5990179"/>
            <a:ext cx="475436" cy="475436"/>
          </a:xfrm>
          <a:prstGeom prst="ellipse">
            <a:avLst/>
          </a:prstGeom>
          <a:solidFill>
            <a:srgbClr val="004A84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7" name="Group 43">
            <a:extLst>
              <a:ext uri="{FF2B5EF4-FFF2-40B4-BE49-F238E27FC236}">
                <a16:creationId xmlns:a16="http://schemas.microsoft.com/office/drawing/2014/main" id="{583D82A6-4EF7-41F4-C766-C0F4A6FDE525}"/>
              </a:ext>
            </a:extLst>
          </p:cNvPr>
          <p:cNvGrpSpPr/>
          <p:nvPr/>
        </p:nvGrpSpPr>
        <p:grpSpPr>
          <a:xfrm>
            <a:off x="8118271" y="5975669"/>
            <a:ext cx="475436" cy="475436"/>
            <a:chOff x="3816072" y="4851604"/>
            <a:chExt cx="475436" cy="4754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67613D47-3A74-A2EC-AC40-CF44DDE119DC}"/>
                </a:ext>
              </a:extLst>
            </p:cNvPr>
            <p:cNvSpPr/>
            <p:nvPr/>
          </p:nvSpPr>
          <p:spPr bwMode="auto">
            <a:xfrm>
              <a:off x="3816072" y="4851604"/>
              <a:ext cx="475436" cy="475436"/>
            </a:xfrm>
            <a:prstGeom prst="ellipse">
              <a:avLst/>
            </a:prstGeom>
            <a:solidFill>
              <a:srgbClr val="3D69AA"/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4A84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24" name="Freeform 208">
              <a:extLst>
                <a:ext uri="{FF2B5EF4-FFF2-40B4-BE49-F238E27FC236}">
                  <a16:creationId xmlns:a16="http://schemas.microsoft.com/office/drawing/2014/main" id="{61103701-D837-0893-68F1-E00494EDC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259" y="4977304"/>
              <a:ext cx="9256" cy="44425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3" y="14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4"/>
                </a:cxn>
                <a:cxn ang="0">
                  <a:pos x="2" y="15"/>
                </a:cxn>
              </a:cxnLst>
              <a:rect l="0" t="0" r="r" b="b"/>
              <a:pathLst>
                <a:path w="3" h="15">
                  <a:moveTo>
                    <a:pt x="2" y="15"/>
                  </a:moveTo>
                  <a:cubicBezTo>
                    <a:pt x="2" y="15"/>
                    <a:pt x="3" y="15"/>
                    <a:pt x="3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2" y="15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4A84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grpSp>
        <p:nvGrpSpPr>
          <p:cNvPr id="8" name="Group 64">
            <a:extLst>
              <a:ext uri="{FF2B5EF4-FFF2-40B4-BE49-F238E27FC236}">
                <a16:creationId xmlns:a16="http://schemas.microsoft.com/office/drawing/2014/main" id="{5EF39AA8-AFCA-182D-E0D9-609451FF7F56}"/>
              </a:ext>
            </a:extLst>
          </p:cNvPr>
          <p:cNvGrpSpPr/>
          <p:nvPr/>
        </p:nvGrpSpPr>
        <p:grpSpPr>
          <a:xfrm>
            <a:off x="10402493" y="5635077"/>
            <a:ext cx="475436" cy="475436"/>
            <a:chOff x="5814722" y="4735266"/>
            <a:chExt cx="475436" cy="4754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Oval 65">
              <a:extLst>
                <a:ext uri="{FF2B5EF4-FFF2-40B4-BE49-F238E27FC236}">
                  <a16:creationId xmlns:a16="http://schemas.microsoft.com/office/drawing/2014/main" id="{D09BF905-738A-C48D-AEF9-C3F7DE897025}"/>
                </a:ext>
              </a:extLst>
            </p:cNvPr>
            <p:cNvSpPr/>
            <p:nvPr/>
          </p:nvSpPr>
          <p:spPr bwMode="auto">
            <a:xfrm>
              <a:off x="5814722" y="4735266"/>
              <a:ext cx="475436" cy="475436"/>
            </a:xfrm>
            <a:prstGeom prst="ellipse">
              <a:avLst/>
            </a:prstGeom>
            <a:solidFill>
              <a:srgbClr val="3366CC"/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4A84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22" name="Freeform 48">
              <a:extLst>
                <a:ext uri="{FF2B5EF4-FFF2-40B4-BE49-F238E27FC236}">
                  <a16:creationId xmlns:a16="http://schemas.microsoft.com/office/drawing/2014/main" id="{E702EB06-858F-917B-FC8E-63966E13A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253" y="5029183"/>
              <a:ext cx="15883" cy="21840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4" y="2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6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1" y="7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4A84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pic>
        <p:nvPicPr>
          <p:cNvPr id="20" name="Gráfico 45" descr="Libro abierto con relleno sólido">
            <a:extLst>
              <a:ext uri="{FF2B5EF4-FFF2-40B4-BE49-F238E27FC236}">
                <a16:creationId xmlns:a16="http://schemas.microsoft.com/office/drawing/2014/main" id="{0773C51E-2DD7-0810-A613-36ED9099A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88455" y="6050595"/>
            <a:ext cx="378162" cy="378162"/>
          </a:xfrm>
          <a:prstGeom prst="rect">
            <a:avLst/>
          </a:prstGeom>
        </p:spPr>
      </p:pic>
      <p:sp>
        <p:nvSpPr>
          <p:cNvPr id="11" name="Pentagon 83">
            <a:extLst>
              <a:ext uri="{FF2B5EF4-FFF2-40B4-BE49-F238E27FC236}">
                <a16:creationId xmlns:a16="http://schemas.microsoft.com/office/drawing/2014/main" id="{5847B922-5FDE-9313-E9A8-C045A9C0954A}"/>
              </a:ext>
            </a:extLst>
          </p:cNvPr>
          <p:cNvSpPr/>
          <p:nvPr/>
        </p:nvSpPr>
        <p:spPr bwMode="auto">
          <a:xfrm rot="5400000">
            <a:off x="1638750" y="3957831"/>
            <a:ext cx="3560625" cy="1934926"/>
          </a:xfrm>
          <a:prstGeom prst="homePlate">
            <a:avLst>
              <a:gd name="adj" fmla="val 20341"/>
            </a:avLst>
          </a:prstGeom>
          <a:solidFill>
            <a:srgbClr val="FFFFFF">
              <a:lumMod val="95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4A84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2" name="TextBox 85">
            <a:extLst>
              <a:ext uri="{FF2B5EF4-FFF2-40B4-BE49-F238E27FC236}">
                <a16:creationId xmlns:a16="http://schemas.microsoft.com/office/drawing/2014/main" id="{68077F71-21D6-5C7F-85FD-EBA74E3DCD51}"/>
              </a:ext>
            </a:extLst>
          </p:cNvPr>
          <p:cNvSpPr txBox="1"/>
          <p:nvPr/>
        </p:nvSpPr>
        <p:spPr>
          <a:xfrm>
            <a:off x="2563925" y="3526524"/>
            <a:ext cx="1616382" cy="14003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Calibri"/>
              </a:rPr>
              <a:t>El usuario objetivo es la Gerencia de operaciones de la Filial </a:t>
            </a:r>
            <a:r>
              <a:rPr lang="es-ES" sz="1300" err="1">
                <a:solidFill>
                  <a:srgbClr val="004A84"/>
                </a:solidFill>
                <a:latin typeface="Calibri"/>
                <a:ea typeface="+mn-lt"/>
                <a:cs typeface="Calibri"/>
              </a:rPr>
              <a:t>Electrodunas</a:t>
            </a: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Calibri"/>
              </a:rPr>
              <a:t>, específicamente las áreas de la Empresa de Riesgos y operaciones. </a:t>
            </a:r>
          </a:p>
        </p:txBody>
      </p:sp>
      <p:sp>
        <p:nvSpPr>
          <p:cNvPr id="18" name="Pentagon 84">
            <a:extLst>
              <a:ext uri="{FF2B5EF4-FFF2-40B4-BE49-F238E27FC236}">
                <a16:creationId xmlns:a16="http://schemas.microsoft.com/office/drawing/2014/main" id="{F49A1492-5206-9B5D-3C78-DE2EFA7C3A98}"/>
              </a:ext>
            </a:extLst>
          </p:cNvPr>
          <p:cNvSpPr/>
          <p:nvPr/>
        </p:nvSpPr>
        <p:spPr bwMode="auto">
          <a:xfrm>
            <a:off x="2252775" y="2702196"/>
            <a:ext cx="2244641" cy="454504"/>
          </a:xfrm>
          <a:prstGeom prst="homePlate">
            <a:avLst/>
          </a:prstGeom>
          <a:solidFill>
            <a:srgbClr val="3366CC"/>
          </a:soli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36000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s-CO" sz="1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Usuario Objetivo</a:t>
            </a:r>
          </a:p>
        </p:txBody>
      </p:sp>
      <p:grpSp>
        <p:nvGrpSpPr>
          <p:cNvPr id="19" name="Group 64">
            <a:extLst>
              <a:ext uri="{FF2B5EF4-FFF2-40B4-BE49-F238E27FC236}">
                <a16:creationId xmlns:a16="http://schemas.microsoft.com/office/drawing/2014/main" id="{400896F1-9975-8B86-01F0-0666D732EE61}"/>
              </a:ext>
            </a:extLst>
          </p:cNvPr>
          <p:cNvGrpSpPr/>
          <p:nvPr/>
        </p:nvGrpSpPr>
        <p:grpSpPr>
          <a:xfrm>
            <a:off x="3170705" y="5921646"/>
            <a:ext cx="475436" cy="475436"/>
            <a:chOff x="5857045" y="4847069"/>
            <a:chExt cx="475436" cy="4754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0" name="Oval 65">
              <a:extLst>
                <a:ext uri="{FF2B5EF4-FFF2-40B4-BE49-F238E27FC236}">
                  <a16:creationId xmlns:a16="http://schemas.microsoft.com/office/drawing/2014/main" id="{28683AD1-0BBA-FAF0-0EDC-B712B2138C34}"/>
                </a:ext>
              </a:extLst>
            </p:cNvPr>
            <p:cNvSpPr/>
            <p:nvPr/>
          </p:nvSpPr>
          <p:spPr bwMode="auto">
            <a:xfrm>
              <a:off x="5857045" y="4847069"/>
              <a:ext cx="475436" cy="475436"/>
            </a:xfrm>
            <a:prstGeom prst="ellipse">
              <a:avLst/>
            </a:prstGeom>
            <a:solidFill>
              <a:srgbClr val="3366CC"/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4A84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CF0DC026-06CB-2E29-5581-6AF898497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253" y="5029183"/>
              <a:ext cx="15883" cy="21840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4" y="2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6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1" y="7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4A84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sp>
        <p:nvSpPr>
          <p:cNvPr id="17" name="Pentagon 34">
            <a:extLst>
              <a:ext uri="{FF2B5EF4-FFF2-40B4-BE49-F238E27FC236}">
                <a16:creationId xmlns:a16="http://schemas.microsoft.com/office/drawing/2014/main" id="{1FF918AD-CF89-D3E0-ED0B-72E9B52A1762}"/>
              </a:ext>
            </a:extLst>
          </p:cNvPr>
          <p:cNvSpPr/>
          <p:nvPr/>
        </p:nvSpPr>
        <p:spPr bwMode="auto">
          <a:xfrm>
            <a:off x="108668" y="2709253"/>
            <a:ext cx="2377131" cy="453403"/>
          </a:xfrm>
          <a:prstGeom prst="homePlate">
            <a:avLst/>
          </a:prstGeom>
          <a:solidFill>
            <a:srgbClr val="004A84"/>
          </a:soli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s-CO" sz="1400" b="1" kern="0">
                <a:solidFill>
                  <a:srgbClr val="FFFFFF"/>
                </a:solidFill>
                <a:latin typeface="Calibri"/>
                <a:cs typeface="Calibri"/>
              </a:rPr>
              <a:t>Descripción</a:t>
            </a:r>
            <a:r>
              <a:rPr lang="en-US" sz="1400" b="1" kern="0">
                <a:solidFill>
                  <a:srgbClr val="FFFFFF"/>
                </a:solidFill>
                <a:latin typeface="Calibri"/>
                <a:cs typeface="Calibri"/>
              </a:rPr>
              <a:t> del </a:t>
            </a:r>
            <a:r>
              <a:rPr lang="es-CO" sz="1400" b="1" kern="0">
                <a:solidFill>
                  <a:srgbClr val="FFFFFF"/>
                </a:solidFill>
                <a:latin typeface="Calibri"/>
                <a:cs typeface="Calibri"/>
              </a:rPr>
              <a:t>problema</a:t>
            </a:r>
            <a:endParaRPr lang="es-CO" sz="1400">
              <a:latin typeface="Calibri"/>
              <a:cs typeface="Calibri"/>
            </a:endParaRPr>
          </a:p>
        </p:txBody>
      </p:sp>
      <p:sp>
        <p:nvSpPr>
          <p:cNvPr id="32" name="Pentagon 35">
            <a:extLst>
              <a:ext uri="{FF2B5EF4-FFF2-40B4-BE49-F238E27FC236}">
                <a16:creationId xmlns:a16="http://schemas.microsoft.com/office/drawing/2014/main" id="{997A3B96-7A3F-41B5-478D-77350CAF549C}"/>
              </a:ext>
            </a:extLst>
          </p:cNvPr>
          <p:cNvSpPr/>
          <p:nvPr/>
        </p:nvSpPr>
        <p:spPr bwMode="auto">
          <a:xfrm rot="5400000">
            <a:off x="3999437" y="3684082"/>
            <a:ext cx="3441832" cy="2445876"/>
          </a:xfrm>
          <a:prstGeom prst="homePlate">
            <a:avLst>
              <a:gd name="adj" fmla="val 20341"/>
            </a:avLst>
          </a:prstGeom>
          <a:solidFill>
            <a:srgbClr val="FFFFFF">
              <a:lumMod val="95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4A84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3" name="TextBox 36">
            <a:extLst>
              <a:ext uri="{FF2B5EF4-FFF2-40B4-BE49-F238E27FC236}">
                <a16:creationId xmlns:a16="http://schemas.microsoft.com/office/drawing/2014/main" id="{B2E70950-275C-D068-8234-CE6581B5EADB}"/>
              </a:ext>
            </a:extLst>
          </p:cNvPr>
          <p:cNvSpPr txBox="1"/>
          <p:nvPr/>
        </p:nvSpPr>
        <p:spPr>
          <a:xfrm>
            <a:off x="4386526" y="3459174"/>
            <a:ext cx="2556766" cy="24776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algn="ctr">
              <a:spcBef>
                <a:spcPts val="600"/>
              </a:spcBef>
              <a:defRPr sz="1300">
                <a:solidFill>
                  <a:srgbClr val="004A84"/>
                </a:solidFill>
                <a:latin typeface="Calibri"/>
                <a:ea typeface="+mn-lt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Se cuentan </a:t>
            </a:r>
            <a:r>
              <a:rPr lang="es-CO"/>
              <a:t>con modelos de inteligencia artificial que permiten identificar las anomalías de cada cliente asociadas a pérdidas no técnicas.  Cómo también predecir el consumo futuro de la energía activa y reactiva de los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Prototipo con información descriptiva y predictiva resolviendo el problema planteado. </a:t>
            </a:r>
            <a:endParaRPr lang="es-ES"/>
          </a:p>
        </p:txBody>
      </p:sp>
      <p:sp>
        <p:nvSpPr>
          <p:cNvPr id="34" name="Oval 39">
            <a:extLst>
              <a:ext uri="{FF2B5EF4-FFF2-40B4-BE49-F238E27FC236}">
                <a16:creationId xmlns:a16="http://schemas.microsoft.com/office/drawing/2014/main" id="{188DF17B-FCB2-9E24-2B6A-7287DC51A3B9}"/>
              </a:ext>
            </a:extLst>
          </p:cNvPr>
          <p:cNvSpPr/>
          <p:nvPr/>
        </p:nvSpPr>
        <p:spPr bwMode="auto">
          <a:xfrm>
            <a:off x="5444326" y="5984598"/>
            <a:ext cx="498989" cy="475436"/>
          </a:xfrm>
          <a:prstGeom prst="ellipse">
            <a:avLst/>
          </a:prstGeom>
          <a:solidFill>
            <a:srgbClr val="004A84"/>
          </a:solidFill>
          <a:ln w="19050">
            <a:solidFill>
              <a:srgbClr val="FFFFFF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25" name="Gráfico 44" descr="Documento">
            <a:extLst>
              <a:ext uri="{FF2B5EF4-FFF2-40B4-BE49-F238E27FC236}">
                <a16:creationId xmlns:a16="http://schemas.microsoft.com/office/drawing/2014/main" id="{E88E26B6-F20B-43C5-4999-AD34070F62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0450" y="6008623"/>
            <a:ext cx="309716" cy="309716"/>
          </a:xfrm>
          <a:prstGeom prst="rect">
            <a:avLst/>
          </a:prstGeom>
        </p:spPr>
      </p:pic>
      <p:pic>
        <p:nvPicPr>
          <p:cNvPr id="26" name="Gráfico 42" descr="Prioridades con relleno sólido">
            <a:extLst>
              <a:ext uri="{FF2B5EF4-FFF2-40B4-BE49-F238E27FC236}">
                <a16:creationId xmlns:a16="http://schemas.microsoft.com/office/drawing/2014/main" id="{821A56AA-77F5-521C-0C95-E6C69FC14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512823" y="6057759"/>
            <a:ext cx="304172" cy="304172"/>
          </a:xfrm>
          <a:prstGeom prst="rect">
            <a:avLst/>
          </a:prstGeom>
        </p:spPr>
      </p:pic>
      <p:pic>
        <p:nvPicPr>
          <p:cNvPr id="37" name="Gráfico 42" descr="Prioridades con relleno sólido">
            <a:extLst>
              <a:ext uri="{FF2B5EF4-FFF2-40B4-BE49-F238E27FC236}">
                <a16:creationId xmlns:a16="http://schemas.microsoft.com/office/drawing/2014/main" id="{D0A77266-ABAA-7457-0368-E6BA1E06E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76481" y="6057759"/>
            <a:ext cx="304172" cy="304172"/>
          </a:xfrm>
          <a:prstGeom prst="rect">
            <a:avLst/>
          </a:prstGeom>
        </p:spPr>
      </p:pic>
      <p:pic>
        <p:nvPicPr>
          <p:cNvPr id="38" name="Gráfico 42" descr="Prioridades con relleno sólido">
            <a:extLst>
              <a:ext uri="{FF2B5EF4-FFF2-40B4-BE49-F238E27FC236}">
                <a16:creationId xmlns:a16="http://schemas.microsoft.com/office/drawing/2014/main" id="{B8498D05-EFEC-9D14-1845-13E29569DC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467038" y="5728135"/>
            <a:ext cx="304172" cy="3041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49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42D2B7-27DB-7D76-2895-956D1F7AA266}"/>
              </a:ext>
            </a:extLst>
          </p:cNvPr>
          <p:cNvSpPr txBox="1"/>
          <p:nvPr/>
        </p:nvSpPr>
        <p:spPr>
          <a:xfrm>
            <a:off x="356361" y="89190"/>
            <a:ext cx="972548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4000" b="1">
                <a:solidFill>
                  <a:schemeClr val="tx2">
                    <a:lumMod val="75000"/>
                  </a:schemeClr>
                </a:solidFill>
                <a:cs typeface="Arial"/>
              </a:rPr>
              <a:t>Planteamiento del problema de </a:t>
            </a:r>
            <a:r>
              <a:rPr lang="en-US" sz="4000" b="1">
                <a:solidFill>
                  <a:schemeClr val="tx2">
                    <a:lumMod val="75000"/>
                  </a:schemeClr>
                </a:solidFill>
                <a:cs typeface="Arial"/>
              </a:rPr>
              <a:t>Analytics</a:t>
            </a:r>
            <a:endParaRPr lang="en-US" sz="4000" b="1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6" name="Pentagon 103">
            <a:extLst>
              <a:ext uri="{FF2B5EF4-FFF2-40B4-BE49-F238E27FC236}">
                <a16:creationId xmlns:a16="http://schemas.microsoft.com/office/drawing/2014/main" id="{700BD0D3-FF5D-A40F-4DD7-32FEFEC2B6FF}"/>
              </a:ext>
            </a:extLst>
          </p:cNvPr>
          <p:cNvSpPr/>
          <p:nvPr/>
        </p:nvSpPr>
        <p:spPr bwMode="auto">
          <a:xfrm rot="5400000">
            <a:off x="4641780" y="-3351878"/>
            <a:ext cx="771392" cy="9130934"/>
          </a:xfrm>
          <a:prstGeom prst="homePlate">
            <a:avLst>
              <a:gd name="adj" fmla="val 20341"/>
            </a:avLst>
          </a:prstGeom>
          <a:solidFill>
            <a:srgbClr val="FFFFFF">
              <a:lumMod val="95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4A84">
                  <a:lumMod val="75000"/>
                  <a:lumOff val="25000"/>
                </a:srgbClr>
              </a:solidFill>
              <a:effectLst/>
              <a:uLnTx/>
              <a:uFillTx/>
              <a:latin typeface="Work Sans"/>
            </a:endParaRPr>
          </a:p>
        </p:txBody>
      </p:sp>
      <p:sp>
        <p:nvSpPr>
          <p:cNvPr id="47" name="CuadroTexto 1">
            <a:extLst>
              <a:ext uri="{FF2B5EF4-FFF2-40B4-BE49-F238E27FC236}">
                <a16:creationId xmlns:a16="http://schemas.microsoft.com/office/drawing/2014/main" id="{3F9BFC91-CE3E-1A35-E54A-84E9ABE847C0}"/>
              </a:ext>
            </a:extLst>
          </p:cNvPr>
          <p:cNvSpPr txBox="1"/>
          <p:nvPr/>
        </p:nvSpPr>
        <p:spPr>
          <a:xfrm>
            <a:off x="781761" y="829325"/>
            <a:ext cx="881206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400"/>
              <a:t>Como objetivo a la solución del problema se plantea aplicar inteligencia artificial para conocer el comportamiento del cliente e identificar las anomalías de cada usuario asociado a pérdidas no técnicas.</a:t>
            </a:r>
            <a:endParaRPr lang="es-ES" sz="1400"/>
          </a:p>
        </p:txBody>
      </p:sp>
      <p:pic>
        <p:nvPicPr>
          <p:cNvPr id="10" name="Imagen 9" descr="Forma, Cuadrado&#10;&#10;Descripción generada automáticamente">
            <a:extLst>
              <a:ext uri="{FF2B5EF4-FFF2-40B4-BE49-F238E27FC236}">
                <a16:creationId xmlns:a16="http://schemas.microsoft.com/office/drawing/2014/main" id="{13FED937-8D2E-F109-5CB8-373F7C0C0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0883" y="1636157"/>
            <a:ext cx="2117254" cy="4963935"/>
          </a:xfrm>
          <a:prstGeom prst="rect">
            <a:avLst/>
          </a:prstGeom>
        </p:spPr>
      </p:pic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3340091C-ADF1-9FAF-6D14-A8996797D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4460" y="1636156"/>
            <a:ext cx="2117254" cy="4963935"/>
          </a:xfrm>
          <a:prstGeom prst="rect">
            <a:avLst/>
          </a:prstGeom>
        </p:spPr>
      </p:pic>
      <p:pic>
        <p:nvPicPr>
          <p:cNvPr id="16" name="Imagen 15" descr="Forma, Cuadrado&#10;&#10;Descripción generada automáticamente">
            <a:extLst>
              <a:ext uri="{FF2B5EF4-FFF2-40B4-BE49-F238E27FC236}">
                <a16:creationId xmlns:a16="http://schemas.microsoft.com/office/drawing/2014/main" id="{53CF86B6-7794-A761-6F14-FB60F404A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983" y="1635861"/>
            <a:ext cx="2117254" cy="500110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D0118615-AA44-4283-0775-8D051E2AAFBD}"/>
              </a:ext>
            </a:extLst>
          </p:cNvPr>
          <p:cNvSpPr txBox="1"/>
          <p:nvPr/>
        </p:nvSpPr>
        <p:spPr>
          <a:xfrm>
            <a:off x="2417068" y="1783607"/>
            <a:ext cx="596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200" b="1">
                <a:solidFill>
                  <a:schemeClr val="bg1"/>
                </a:solidFill>
                <a:ea typeface="Calibri"/>
                <a:cs typeface="Calibri"/>
              </a:rPr>
              <a:t>01</a:t>
            </a:r>
            <a:endParaRPr lang="es-ES" sz="28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C1220B1-AA3C-FAED-FC26-251EFC30F1A9}"/>
              </a:ext>
            </a:extLst>
          </p:cNvPr>
          <p:cNvSpPr txBox="1"/>
          <p:nvPr/>
        </p:nvSpPr>
        <p:spPr>
          <a:xfrm>
            <a:off x="4386923" y="1771316"/>
            <a:ext cx="596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200" b="1">
                <a:solidFill>
                  <a:schemeClr val="bg1"/>
                </a:solidFill>
                <a:ea typeface="Calibri"/>
                <a:cs typeface="Calibri"/>
              </a:rPr>
              <a:t>02</a:t>
            </a:r>
            <a:endParaRPr lang="es-ES" sz="28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51CD3B7-1A36-E752-CD2F-4FDE193022C4}"/>
              </a:ext>
            </a:extLst>
          </p:cNvPr>
          <p:cNvSpPr txBox="1"/>
          <p:nvPr/>
        </p:nvSpPr>
        <p:spPr>
          <a:xfrm>
            <a:off x="6468696" y="1816633"/>
            <a:ext cx="10950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200" b="1">
                <a:solidFill>
                  <a:schemeClr val="bg1"/>
                </a:solidFill>
                <a:ea typeface="Calibri"/>
                <a:cs typeface="Calibri"/>
              </a:rPr>
              <a:t>03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AC50C11-FBB6-FF05-59E6-4A15F40B5BD8}"/>
              </a:ext>
            </a:extLst>
          </p:cNvPr>
          <p:cNvSpPr txBox="1"/>
          <p:nvPr/>
        </p:nvSpPr>
        <p:spPr>
          <a:xfrm>
            <a:off x="8787150" y="1769341"/>
            <a:ext cx="596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200" b="1">
                <a:solidFill>
                  <a:schemeClr val="bg1"/>
                </a:solidFill>
                <a:ea typeface="Calibri"/>
                <a:cs typeface="Calibri"/>
              </a:rPr>
              <a:t>05</a:t>
            </a:r>
            <a:endParaRPr lang="es-ES" sz="28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FCB46EB-B982-0449-F9D6-8C5286D0B87D}"/>
              </a:ext>
            </a:extLst>
          </p:cNvPr>
          <p:cNvSpPr txBox="1"/>
          <p:nvPr/>
        </p:nvSpPr>
        <p:spPr>
          <a:xfrm>
            <a:off x="1686357" y="2604634"/>
            <a:ext cx="195031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300" b="1">
                <a:solidFill>
                  <a:srgbClr val="2F5496"/>
                </a:solidFill>
                <a:latin typeface="+mj-lt"/>
                <a:cs typeface="Arial"/>
              </a:rPr>
              <a:t>Segmentación de datos y detección de anomalías</a:t>
            </a:r>
            <a:r>
              <a:rPr lang="es-ES" sz="1300" b="1">
                <a:solidFill>
                  <a:srgbClr val="2F5496"/>
                </a:solidFill>
                <a:latin typeface="+mj-lt"/>
                <a:cs typeface="Arial"/>
              </a:rPr>
              <a:t> 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B26AF05-6E35-381B-2F4B-E2291AB83BFC}"/>
              </a:ext>
            </a:extLst>
          </p:cNvPr>
          <p:cNvSpPr txBox="1"/>
          <p:nvPr/>
        </p:nvSpPr>
        <p:spPr>
          <a:xfrm>
            <a:off x="3774327" y="2563524"/>
            <a:ext cx="193645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300" b="1">
                <a:solidFill>
                  <a:srgbClr val="2F5496"/>
                </a:solidFill>
                <a:latin typeface="+mj-lt"/>
                <a:cs typeface="Arial"/>
              </a:rPr>
              <a:t>Clasificación de datos para la detección de anomalías</a:t>
            </a:r>
            <a:r>
              <a:rPr lang="es-ES" sz="1300" b="1">
                <a:solidFill>
                  <a:srgbClr val="2F5496"/>
                </a:solidFill>
                <a:latin typeface="+mj-lt"/>
                <a:cs typeface="Arial"/>
              </a:rPr>
              <a:t> 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B698D62-5BAF-23C5-5B01-7EAAD653DB12}"/>
              </a:ext>
            </a:extLst>
          </p:cNvPr>
          <p:cNvSpPr txBox="1"/>
          <p:nvPr/>
        </p:nvSpPr>
        <p:spPr>
          <a:xfrm>
            <a:off x="5888564" y="2604985"/>
            <a:ext cx="179462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300" b="1">
                <a:solidFill>
                  <a:srgbClr val="2F5496"/>
                </a:solidFill>
                <a:latin typeface="+mj-lt"/>
                <a:cs typeface="Arial"/>
              </a:rPr>
              <a:t>Pronóstico basado en históricos</a:t>
            </a:r>
            <a:endParaRPr lang="es-ES" sz="1300" b="1">
              <a:solidFill>
                <a:srgbClr val="2F5496"/>
              </a:solidFill>
              <a:latin typeface="+mj-lt"/>
              <a:cs typeface="Arial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0DC47FF-EAB5-D9AF-4DF4-6DD40F7AD314}"/>
              </a:ext>
            </a:extLst>
          </p:cNvPr>
          <p:cNvSpPr txBox="1"/>
          <p:nvPr/>
        </p:nvSpPr>
        <p:spPr>
          <a:xfrm>
            <a:off x="1762414" y="3110981"/>
            <a:ext cx="184306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300">
                <a:solidFill>
                  <a:srgbClr val="2F5496"/>
                </a:solidFill>
                <a:cs typeface="Arial"/>
              </a:rPr>
              <a:t>Clasificar los datos históricos entre anómalos y no anómalos por medio de un algoritmo no supervisado como DBSCAN, </a:t>
            </a:r>
            <a:r>
              <a:rPr lang="es-CO" sz="1300" b="1">
                <a:solidFill>
                  <a:srgbClr val="2F5496"/>
                </a:solidFill>
                <a:cs typeface="Arial"/>
              </a:rPr>
              <a:t>K-Medias</a:t>
            </a:r>
            <a:r>
              <a:rPr lang="es-CO" sz="1300">
                <a:solidFill>
                  <a:srgbClr val="2F5496"/>
                </a:solidFill>
                <a:cs typeface="Arial"/>
              </a:rPr>
              <a:t>, KNN</a:t>
            </a:r>
            <a:r>
              <a:rPr lang="es-ES" sz="1300">
                <a:solidFill>
                  <a:srgbClr val="2F5496"/>
                </a:solidFill>
                <a:cs typeface="Arial"/>
              </a:rPr>
              <a:t> e </a:t>
            </a:r>
            <a:r>
              <a:rPr lang="es-CO" sz="1300" err="1">
                <a:solidFill>
                  <a:srgbClr val="2F5496"/>
                </a:solidFill>
                <a:cs typeface="Arial"/>
              </a:rPr>
              <a:t>Isolation</a:t>
            </a:r>
            <a:r>
              <a:rPr lang="es-CO" sz="1300">
                <a:solidFill>
                  <a:srgbClr val="2F5496"/>
                </a:solidFill>
                <a:cs typeface="Arial"/>
              </a:rPr>
              <a:t> Forest.</a:t>
            </a:r>
            <a:endParaRPr lang="es-ES" sz="1300">
              <a:solidFill>
                <a:srgbClr val="2F5496"/>
              </a:solidFill>
              <a:cs typeface="Arial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C64703C-E192-4E14-A16E-D5F115B38C07}"/>
              </a:ext>
            </a:extLst>
          </p:cNvPr>
          <p:cNvSpPr txBox="1"/>
          <p:nvPr/>
        </p:nvSpPr>
        <p:spPr>
          <a:xfrm>
            <a:off x="3786270" y="3064814"/>
            <a:ext cx="2010555" cy="18928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algn="ctr">
              <a:defRPr sz="1300">
                <a:solidFill>
                  <a:srgbClr val="2F5496"/>
                </a:solidFill>
                <a:cs typeface="Arial"/>
              </a:defRPr>
            </a:lvl1pPr>
          </a:lstStyle>
          <a:p>
            <a:r>
              <a:rPr lang="es-CO"/>
              <a:t>Predecir si un valor de la medición del consumo es o no es una anomalía por medio de un algoritmo de clasificación como </a:t>
            </a:r>
            <a:r>
              <a:rPr lang="es-CO" err="1"/>
              <a:t>XGBoost</a:t>
            </a:r>
            <a:r>
              <a:rPr lang="es-CO"/>
              <a:t>, </a:t>
            </a:r>
            <a:r>
              <a:rPr lang="es-CO" b="1"/>
              <a:t>Redes Neuronales</a:t>
            </a:r>
            <a:r>
              <a:rPr lang="es-CO"/>
              <a:t>, </a:t>
            </a:r>
            <a:r>
              <a:rPr lang="es-CO" err="1"/>
              <a:t>Gradient</a:t>
            </a:r>
            <a:r>
              <a:rPr lang="es-CO"/>
              <a:t> </a:t>
            </a:r>
            <a:r>
              <a:rPr lang="es-CO" err="1"/>
              <a:t>Boosting</a:t>
            </a:r>
            <a:r>
              <a:rPr lang="es-CO"/>
              <a:t> y  </a:t>
            </a:r>
            <a:r>
              <a:rPr lang="es-CO" err="1"/>
              <a:t>Random</a:t>
            </a:r>
            <a:r>
              <a:rPr lang="es-CO"/>
              <a:t> Forest.</a:t>
            </a:r>
            <a:endParaRPr lang="es-ES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EE1BFA4A-AC13-32FF-FD65-FF6195BDAE4E}"/>
              </a:ext>
            </a:extLst>
          </p:cNvPr>
          <p:cNvSpPr txBox="1"/>
          <p:nvPr/>
        </p:nvSpPr>
        <p:spPr>
          <a:xfrm>
            <a:off x="5757097" y="3064814"/>
            <a:ext cx="2041694" cy="1892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300">
                <a:solidFill>
                  <a:srgbClr val="2F5496"/>
                </a:solidFill>
                <a:cs typeface="Arial"/>
              </a:rPr>
              <a:t>Predecir la demanda del consumo de la energía eléctrica, tanto activa como reactiva de los clientes de </a:t>
            </a:r>
            <a:r>
              <a:rPr lang="es-CO" sz="1300" err="1">
                <a:solidFill>
                  <a:srgbClr val="2F5496"/>
                </a:solidFill>
                <a:cs typeface="Arial"/>
              </a:rPr>
              <a:t>Electrodunas</a:t>
            </a:r>
            <a:r>
              <a:rPr lang="es-CO" sz="1300">
                <a:solidFill>
                  <a:srgbClr val="2F5496"/>
                </a:solidFill>
                <a:cs typeface="Arial"/>
              </a:rPr>
              <a:t>, con modelos de aprendizaje supervisado: </a:t>
            </a:r>
            <a:r>
              <a:rPr lang="es-ES" sz="1300" err="1">
                <a:solidFill>
                  <a:srgbClr val="2F5496"/>
                </a:solidFill>
                <a:cs typeface="Arial"/>
              </a:rPr>
              <a:t>Random</a:t>
            </a:r>
            <a:r>
              <a:rPr lang="es-ES" sz="1300">
                <a:solidFill>
                  <a:srgbClr val="2F5496"/>
                </a:solidFill>
                <a:cs typeface="Arial"/>
              </a:rPr>
              <a:t> Forest y </a:t>
            </a:r>
            <a:r>
              <a:rPr lang="es-ES" sz="1300" err="1">
                <a:solidFill>
                  <a:srgbClr val="2F5496"/>
                </a:solidFill>
                <a:cs typeface="Arial"/>
              </a:rPr>
              <a:t>XGBoost</a:t>
            </a:r>
            <a:r>
              <a:rPr lang="es-ES" sz="1300">
                <a:solidFill>
                  <a:srgbClr val="2F5496"/>
                </a:solidFill>
                <a:cs typeface="Arial"/>
              </a:rPr>
              <a:t> y </a:t>
            </a:r>
            <a:r>
              <a:rPr lang="es-ES" sz="1300" b="1">
                <a:solidFill>
                  <a:srgbClr val="2F5496"/>
                </a:solidFill>
                <a:cs typeface="Arial"/>
              </a:rPr>
              <a:t>Redes Neuronales</a:t>
            </a:r>
            <a:r>
              <a:rPr lang="es-ES" sz="1300">
                <a:solidFill>
                  <a:srgbClr val="2F5496"/>
                </a:solidFill>
                <a:cs typeface="Arial"/>
              </a:rPr>
              <a:t>.</a:t>
            </a:r>
          </a:p>
        </p:txBody>
      </p:sp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4924AF45-207F-38D7-A18B-89C814DCD3D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71484" y="1649383"/>
            <a:ext cx="2148873" cy="50241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2B0B7F7-5B17-F637-45B5-973F1C8F713B}"/>
              </a:ext>
            </a:extLst>
          </p:cNvPr>
          <p:cNvSpPr txBox="1"/>
          <p:nvPr/>
        </p:nvSpPr>
        <p:spPr>
          <a:xfrm>
            <a:off x="8457568" y="1783607"/>
            <a:ext cx="6056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200" b="1">
                <a:solidFill>
                  <a:schemeClr val="bg1"/>
                </a:solidFill>
                <a:ea typeface="Calibri"/>
                <a:cs typeface="Calibri"/>
              </a:rPr>
              <a:t>04</a:t>
            </a:r>
            <a:endParaRPr lang="es-ES" sz="28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0560B5-62FE-6C32-851A-5E39D33861C4}"/>
              </a:ext>
            </a:extLst>
          </p:cNvPr>
          <p:cNvSpPr txBox="1"/>
          <p:nvPr/>
        </p:nvSpPr>
        <p:spPr>
          <a:xfrm>
            <a:off x="7835459" y="2617861"/>
            <a:ext cx="188287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3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/>
              </a:rPr>
              <a:t>Interfaz y visualizaciones web</a:t>
            </a:r>
            <a:endParaRPr lang="es-ES" sz="1300" b="1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032292-1825-CD16-DEE6-EBE08C854B2F}"/>
              </a:ext>
            </a:extLst>
          </p:cNvPr>
          <p:cNvSpPr txBox="1"/>
          <p:nvPr/>
        </p:nvSpPr>
        <p:spPr>
          <a:xfrm>
            <a:off x="7901924" y="3164842"/>
            <a:ext cx="1882878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30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Desarrollar una </a:t>
            </a:r>
            <a:r>
              <a:rPr lang="es-MX" sz="130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interfaz sencilla y amigable para los usuarios, con las detecciones de consumos anómalos por fecha y hora, al igual que los datos históricos y predicciones futuras</a:t>
            </a:r>
            <a:r>
              <a:rPr lang="es-CO" sz="130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.</a:t>
            </a:r>
            <a:r>
              <a:rPr lang="es-ES" sz="130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897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42D2B7-27DB-7D76-2895-956D1F7AA266}"/>
              </a:ext>
            </a:extLst>
          </p:cNvPr>
          <p:cNvSpPr txBox="1"/>
          <p:nvPr/>
        </p:nvSpPr>
        <p:spPr>
          <a:xfrm>
            <a:off x="0" y="7187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Esquema general de solución</a:t>
            </a:r>
            <a:endParaRPr lang="es-CO" sz="3600" b="1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3985AC62-B959-09F4-BBAA-799C326B3632}"/>
              </a:ext>
            </a:extLst>
          </p:cNvPr>
          <p:cNvSpPr/>
          <p:nvPr/>
        </p:nvSpPr>
        <p:spPr>
          <a:xfrm>
            <a:off x="43302" y="6232336"/>
            <a:ext cx="1457416" cy="51301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bg1">
                    <a:lumMod val="95000"/>
                  </a:schemeClr>
                </a:solidFill>
              </a:rPr>
              <a:t>Collect</a:t>
            </a:r>
            <a:endParaRPr lang="es-CO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Flecha: cheurón 3">
            <a:extLst>
              <a:ext uri="{FF2B5EF4-FFF2-40B4-BE49-F238E27FC236}">
                <a16:creationId xmlns:a16="http://schemas.microsoft.com/office/drawing/2014/main" id="{78B824E3-5A63-8471-F180-EFA153393355}"/>
              </a:ext>
            </a:extLst>
          </p:cNvPr>
          <p:cNvSpPr/>
          <p:nvPr/>
        </p:nvSpPr>
        <p:spPr>
          <a:xfrm>
            <a:off x="1387149" y="6232336"/>
            <a:ext cx="2280160" cy="51301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bg1">
                    <a:lumMod val="95000"/>
                  </a:schemeClr>
                </a:solidFill>
              </a:rPr>
              <a:t>Ingest</a:t>
            </a:r>
            <a:endParaRPr lang="es-CO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lecha: cheurón 4">
            <a:extLst>
              <a:ext uri="{FF2B5EF4-FFF2-40B4-BE49-F238E27FC236}">
                <a16:creationId xmlns:a16="http://schemas.microsoft.com/office/drawing/2014/main" id="{36F23083-1F71-8738-ED3F-1C0ADDBC8A77}"/>
              </a:ext>
            </a:extLst>
          </p:cNvPr>
          <p:cNvSpPr/>
          <p:nvPr/>
        </p:nvSpPr>
        <p:spPr>
          <a:xfrm>
            <a:off x="3552540" y="6232336"/>
            <a:ext cx="1789481" cy="51301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bg1">
                    <a:lumMod val="95000"/>
                  </a:schemeClr>
                </a:solidFill>
              </a:rPr>
              <a:t>Store</a:t>
            </a:r>
            <a:endParaRPr lang="es-CO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07432291-DA03-D58E-9537-1867B6453299}"/>
              </a:ext>
            </a:extLst>
          </p:cNvPr>
          <p:cNvSpPr/>
          <p:nvPr/>
        </p:nvSpPr>
        <p:spPr>
          <a:xfrm>
            <a:off x="5181801" y="6232336"/>
            <a:ext cx="3594464" cy="51301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bg1">
                    <a:lumMod val="95000"/>
                  </a:schemeClr>
                </a:solidFill>
              </a:rPr>
              <a:t>Compute</a:t>
            </a:r>
            <a:endParaRPr lang="es-CO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448B00EF-4307-E9E3-DEE8-604BF7EF2CD4}"/>
              </a:ext>
            </a:extLst>
          </p:cNvPr>
          <p:cNvSpPr/>
          <p:nvPr/>
        </p:nvSpPr>
        <p:spPr>
          <a:xfrm>
            <a:off x="8634663" y="6232336"/>
            <a:ext cx="3367685" cy="51301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bg1">
                    <a:lumMod val="95000"/>
                  </a:schemeClr>
                </a:solidFill>
              </a:rPr>
              <a:t>Use</a:t>
            </a:r>
            <a:endParaRPr lang="es-CO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AutoShape 2" descr="Vector - Iconos gratis de computadora">
            <a:extLst>
              <a:ext uri="{FF2B5EF4-FFF2-40B4-BE49-F238E27FC236}">
                <a16:creationId xmlns:a16="http://schemas.microsoft.com/office/drawing/2014/main" id="{B1A51164-A6BC-67E2-14B9-B69048FFD4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71679" y="32200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9" name="Picture 4" descr="Vector - Iconos gratis de computadora">
            <a:extLst>
              <a:ext uri="{FF2B5EF4-FFF2-40B4-BE49-F238E27FC236}">
                <a16:creationId xmlns:a16="http://schemas.microsoft.com/office/drawing/2014/main" id="{FA076505-C010-8F66-5256-68EF1ED9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165" y="3460753"/>
            <a:ext cx="1058779" cy="10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896681-40F0-15EA-0100-2371D42BB145}"/>
              </a:ext>
            </a:extLst>
          </p:cNvPr>
          <p:cNvSpPr txBox="1"/>
          <p:nvPr/>
        </p:nvSpPr>
        <p:spPr>
          <a:xfrm>
            <a:off x="9457846" y="4348005"/>
            <a:ext cx="757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/>
              <a:t>Web App</a:t>
            </a:r>
            <a:endParaRPr lang="es-CO" sz="120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C893180-5100-6AAD-2FA7-4F0048B14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6" y="5120924"/>
            <a:ext cx="885610" cy="8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8FDE027-FCEC-77EA-A36D-C24F67939395}"/>
              </a:ext>
            </a:extLst>
          </p:cNvPr>
          <p:cNvSpPr/>
          <p:nvPr/>
        </p:nvSpPr>
        <p:spPr>
          <a:xfrm>
            <a:off x="1500718" y="1611005"/>
            <a:ext cx="9556270" cy="443874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3C09F75-512D-309D-4487-D05B9A8E1E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662" b="10399"/>
          <a:stretch/>
        </p:blipFill>
        <p:spPr>
          <a:xfrm>
            <a:off x="1500719" y="448125"/>
            <a:ext cx="934576" cy="74598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B05A821-1495-7630-CA3C-6DF13CF191C2}"/>
              </a:ext>
            </a:extLst>
          </p:cNvPr>
          <p:cNvSpPr/>
          <p:nvPr/>
        </p:nvSpPr>
        <p:spPr>
          <a:xfrm>
            <a:off x="1640460" y="1706234"/>
            <a:ext cx="9248835" cy="4250939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A477F4C-DBF8-E063-DEE7-11B59C433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492" y="1547702"/>
            <a:ext cx="765328" cy="669662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0EE6EF9-E90A-8E1E-9A20-51C7BBAE13F7}"/>
              </a:ext>
            </a:extLst>
          </p:cNvPr>
          <p:cNvSpPr/>
          <p:nvPr/>
        </p:nvSpPr>
        <p:spPr>
          <a:xfrm>
            <a:off x="1423244" y="1089550"/>
            <a:ext cx="1292794" cy="45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Instancia</a:t>
            </a:r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73BDA5B-8A4B-D9EB-1BA1-629751A020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485" b="53569"/>
          <a:stretch/>
        </p:blipFill>
        <p:spPr>
          <a:xfrm>
            <a:off x="4857852" y="1872955"/>
            <a:ext cx="1022223" cy="4450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A14FA85-4CC7-4C9D-F73A-EE503599D9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569" r="50485"/>
          <a:stretch/>
        </p:blipFill>
        <p:spPr>
          <a:xfrm>
            <a:off x="5912413" y="1862224"/>
            <a:ext cx="1022223" cy="445011"/>
          </a:xfrm>
          <a:prstGeom prst="rect">
            <a:avLst/>
          </a:prstGeom>
        </p:spPr>
      </p:pic>
      <p:pic>
        <p:nvPicPr>
          <p:cNvPr id="20" name="Picture 6" descr="Base de datos png imágenes | PNGWing">
            <a:extLst>
              <a:ext uri="{FF2B5EF4-FFF2-40B4-BE49-F238E27FC236}">
                <a16:creationId xmlns:a16="http://schemas.microsoft.com/office/drawing/2014/main" id="{222B0A35-F2BF-3F51-360E-05459AA9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010" y="2746661"/>
            <a:ext cx="488953" cy="48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C551909E-8298-BD5A-F4C3-505561852C38}"/>
              </a:ext>
            </a:extLst>
          </p:cNvPr>
          <p:cNvSpPr/>
          <p:nvPr/>
        </p:nvSpPr>
        <p:spPr>
          <a:xfrm>
            <a:off x="1640460" y="112648"/>
            <a:ext cx="655093" cy="45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EC2</a:t>
            </a:r>
            <a:endParaRPr lang="es-CO"/>
          </a:p>
        </p:txBody>
      </p:sp>
      <p:pic>
        <p:nvPicPr>
          <p:cNvPr id="22" name="Picture 10" descr="Vectores e ilustraciones de Tuerca para descargar gratis ...">
            <a:extLst>
              <a:ext uri="{FF2B5EF4-FFF2-40B4-BE49-F238E27FC236}">
                <a16:creationId xmlns:a16="http://schemas.microsoft.com/office/drawing/2014/main" id="{5F3333E4-F4D0-B3D9-868D-FEC8D37B3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301" y="3374335"/>
            <a:ext cx="1293379" cy="12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78C2F2C-ACE9-16AE-0197-3BC3AB909787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34663" y="2919035"/>
            <a:ext cx="743000" cy="58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655D951-3A05-7AA3-44CA-F06B3166772C}"/>
              </a:ext>
            </a:extLst>
          </p:cNvPr>
          <p:cNvCxnSpPr>
            <a:cxnSpLocks/>
            <a:stCxn id="9" idx="1"/>
            <a:endCxn id="22" idx="3"/>
          </p:cNvCxnSpPr>
          <p:nvPr/>
        </p:nvCxnSpPr>
        <p:spPr>
          <a:xfrm flipH="1">
            <a:off x="7155680" y="3990143"/>
            <a:ext cx="2159485" cy="30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50057152-E8AD-83E6-8659-9967BA5E290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002769" y="4021025"/>
            <a:ext cx="8595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A7170FD-F6BF-6BA4-4B9E-4357ADEFE2B8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4483487" y="3235614"/>
            <a:ext cx="1" cy="633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18" descr="Icono De Documento De Archivo Html PNG ,dibujos Arte, Antecedentes, Botón  PNG y Vector para Descargar Gratis | Pngtree">
            <a:extLst>
              <a:ext uri="{FF2B5EF4-FFF2-40B4-BE49-F238E27FC236}">
                <a16:creationId xmlns:a16="http://schemas.microsoft.com/office/drawing/2014/main" id="{260560B2-1BC1-C191-9F16-C11349D8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81" y="2519794"/>
            <a:ext cx="798482" cy="79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A5EC1A3F-299D-C5D8-C7CD-473C4A5DDA9E}"/>
              </a:ext>
            </a:extLst>
          </p:cNvPr>
          <p:cNvSpPr/>
          <p:nvPr/>
        </p:nvSpPr>
        <p:spPr>
          <a:xfrm>
            <a:off x="5880075" y="4254872"/>
            <a:ext cx="1113764" cy="2646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Vista</a:t>
            </a:r>
            <a:endParaRPr lang="es-CO" sz="120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7AAD2C6-AA37-4F61-155C-32C26FFC16DA}"/>
              </a:ext>
            </a:extLst>
          </p:cNvPr>
          <p:cNvSpPr/>
          <p:nvPr/>
        </p:nvSpPr>
        <p:spPr>
          <a:xfrm>
            <a:off x="7678540" y="3167328"/>
            <a:ext cx="1113764" cy="2646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Template</a:t>
            </a:r>
            <a:endParaRPr lang="es-CO" sz="120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F736D05-E99B-9C51-99CF-2BA955FD9504}"/>
              </a:ext>
            </a:extLst>
          </p:cNvPr>
          <p:cNvSpPr/>
          <p:nvPr/>
        </p:nvSpPr>
        <p:spPr>
          <a:xfrm>
            <a:off x="3870822" y="2517211"/>
            <a:ext cx="1252818" cy="274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Base de datos</a:t>
            </a:r>
            <a:endParaRPr lang="es-CO" sz="1200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AD7DA2B-A704-D5F8-E7A3-32C761383A5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934636" y="2919035"/>
            <a:ext cx="901545" cy="65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B96609A7-4478-AC66-BED1-8B75550943A3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81800" y="4501894"/>
            <a:ext cx="916769" cy="46880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0230E3F-01F8-C8F4-13C0-969B65E66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0410" y="4495461"/>
            <a:ext cx="854640" cy="457971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049ABEE-5788-569E-AC47-016B0F067E9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89488" y="4598708"/>
            <a:ext cx="933478" cy="359206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E7879C8D-8F61-8D06-F8F8-9F4B15EA0CED}"/>
              </a:ext>
            </a:extLst>
          </p:cNvPr>
          <p:cNvSpPr/>
          <p:nvPr/>
        </p:nvSpPr>
        <p:spPr>
          <a:xfrm>
            <a:off x="5123640" y="4482673"/>
            <a:ext cx="3188175" cy="48463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 sz="140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F1F2EDF-E001-E24B-4BB1-8B3EF6E70ED0}"/>
              </a:ext>
            </a:extLst>
          </p:cNvPr>
          <p:cNvSpPr/>
          <p:nvPr/>
        </p:nvSpPr>
        <p:spPr>
          <a:xfrm>
            <a:off x="1723376" y="5181905"/>
            <a:ext cx="4138926" cy="704608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 sz="1400"/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9691416-5228-DF14-E1BB-6D3514CE898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255456" y="5539049"/>
            <a:ext cx="59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E747F401-1814-AF71-C6F2-DAAE88E5A920}"/>
              </a:ext>
            </a:extLst>
          </p:cNvPr>
          <p:cNvSpPr/>
          <p:nvPr/>
        </p:nvSpPr>
        <p:spPr>
          <a:xfrm>
            <a:off x="3997670" y="3428401"/>
            <a:ext cx="1252818" cy="274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900"/>
              <a:t>ORM</a:t>
            </a:r>
            <a:endParaRPr lang="es-CO" sz="90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54E100AE-5829-0922-E6E9-589329961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7873" y="3460753"/>
            <a:ext cx="714475" cy="943107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B6A3C5A5-FB0B-3521-262F-E998B8913F16}"/>
              </a:ext>
            </a:extLst>
          </p:cNvPr>
          <p:cNvCxnSpPr/>
          <p:nvPr/>
        </p:nvCxnSpPr>
        <p:spPr>
          <a:xfrm>
            <a:off x="10390538" y="3932306"/>
            <a:ext cx="8595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65DDA80-730B-8325-13D1-0232458D623F}"/>
              </a:ext>
            </a:extLst>
          </p:cNvPr>
          <p:cNvSpPr/>
          <p:nvPr/>
        </p:nvSpPr>
        <p:spPr>
          <a:xfrm>
            <a:off x="11071074" y="4388548"/>
            <a:ext cx="1113764" cy="2646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Usuario</a:t>
            </a:r>
            <a:endParaRPr lang="es-CO" sz="120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8DEA48C-498C-9A05-F246-A92E2A8A6367}"/>
              </a:ext>
            </a:extLst>
          </p:cNvPr>
          <p:cNvSpPr/>
          <p:nvPr/>
        </p:nvSpPr>
        <p:spPr>
          <a:xfrm>
            <a:off x="1616848" y="4786475"/>
            <a:ext cx="1252818" cy="274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Módulo ETL y entrenamiento de modelos</a:t>
            </a:r>
            <a:endParaRPr lang="es-CO" sz="1200"/>
          </a:p>
        </p:txBody>
      </p:sp>
      <p:pic>
        <p:nvPicPr>
          <p:cNvPr id="43" name="Picture 20" descr="Objetivo Matemático máximo tuerca png hoy Acción de gracias inquilino">
            <a:extLst>
              <a:ext uri="{FF2B5EF4-FFF2-40B4-BE49-F238E27FC236}">
                <a16:creationId xmlns:a16="http://schemas.microsoft.com/office/drawing/2014/main" id="{B3D1906C-E333-D46F-0695-E914BA78C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05" y="5250742"/>
            <a:ext cx="494035" cy="49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6E885A22-4200-1E89-4612-E4725D1F3758}"/>
              </a:ext>
            </a:extLst>
          </p:cNvPr>
          <p:cNvSpPr/>
          <p:nvPr/>
        </p:nvSpPr>
        <p:spPr>
          <a:xfrm>
            <a:off x="2417325" y="5659343"/>
            <a:ext cx="1798230" cy="274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Vista</a:t>
            </a:r>
            <a:endParaRPr lang="es-CO" sz="1200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086481E-49DA-9D2E-1403-398B9740295F}"/>
              </a:ext>
            </a:extLst>
          </p:cNvPr>
          <p:cNvCxnSpPr>
            <a:cxnSpLocks/>
          </p:cNvCxnSpPr>
          <p:nvPr/>
        </p:nvCxnSpPr>
        <p:spPr>
          <a:xfrm>
            <a:off x="3679340" y="5527017"/>
            <a:ext cx="552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Imagen 45">
            <a:extLst>
              <a:ext uri="{FF2B5EF4-FFF2-40B4-BE49-F238E27FC236}">
                <a16:creationId xmlns:a16="http://schemas.microsoft.com/office/drawing/2014/main" id="{1F53B1B8-DDD9-3936-68CC-674E4A64CFBF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8094" y="5276739"/>
            <a:ext cx="609685" cy="409632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E76B5E0A-D96F-A92A-93F5-09FEEEE5CD35}"/>
              </a:ext>
            </a:extLst>
          </p:cNvPr>
          <p:cNvSpPr/>
          <p:nvPr/>
        </p:nvSpPr>
        <p:spPr>
          <a:xfrm>
            <a:off x="3703404" y="5605519"/>
            <a:ext cx="1798230" cy="2740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/>
          </a:p>
        </p:txBody>
      </p: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080935A5-04B7-A2AC-B220-ABA1148AB29B}"/>
              </a:ext>
            </a:extLst>
          </p:cNvPr>
          <p:cNvCxnSpPr>
            <a:cxnSpLocks/>
            <a:stCxn id="43" idx="0"/>
          </p:cNvCxnSpPr>
          <p:nvPr/>
        </p:nvCxnSpPr>
        <p:spPr>
          <a:xfrm rot="5400000" flipH="1" flipV="1">
            <a:off x="3020006" y="4306543"/>
            <a:ext cx="1229717" cy="6586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AA3EDA6-0AA2-DEC3-79C6-0C6984EEC178}"/>
              </a:ext>
            </a:extLst>
          </p:cNvPr>
          <p:cNvSpPr/>
          <p:nvPr/>
        </p:nvSpPr>
        <p:spPr>
          <a:xfrm>
            <a:off x="4001482" y="5642127"/>
            <a:ext cx="1637789" cy="306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Modelos entrenados</a:t>
            </a:r>
            <a:endParaRPr lang="es-CO" sz="1200"/>
          </a:p>
        </p:txBody>
      </p:sp>
      <p:pic>
        <p:nvPicPr>
          <p:cNvPr id="50" name="Picture 22" descr="Html png imágenes | PNGWing">
            <a:extLst>
              <a:ext uri="{FF2B5EF4-FFF2-40B4-BE49-F238E27FC236}">
                <a16:creationId xmlns:a16="http://schemas.microsoft.com/office/drawing/2014/main" id="{9AEC3FC6-8977-530C-8D87-7BA498F0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b="10351"/>
          <a:stretch/>
        </p:blipFill>
        <p:spPr bwMode="auto">
          <a:xfrm>
            <a:off x="1891255" y="5292754"/>
            <a:ext cx="534681" cy="42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94663AFF-2F81-12C3-E3AF-511D79C4FE1B}"/>
              </a:ext>
            </a:extLst>
          </p:cNvPr>
          <p:cNvCxnSpPr>
            <a:cxnSpLocks/>
          </p:cNvCxnSpPr>
          <p:nvPr/>
        </p:nvCxnSpPr>
        <p:spPr>
          <a:xfrm>
            <a:off x="2442981" y="5533855"/>
            <a:ext cx="59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ángulo 51">
            <a:extLst>
              <a:ext uri="{FF2B5EF4-FFF2-40B4-BE49-F238E27FC236}">
                <a16:creationId xmlns:a16="http://schemas.microsoft.com/office/drawing/2014/main" id="{690301FA-51B8-60F4-421A-374B7545FAAC}"/>
              </a:ext>
            </a:extLst>
          </p:cNvPr>
          <p:cNvSpPr/>
          <p:nvPr/>
        </p:nvSpPr>
        <p:spPr>
          <a:xfrm>
            <a:off x="1688424" y="5647031"/>
            <a:ext cx="958416" cy="306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Interfaz</a:t>
            </a:r>
            <a:endParaRPr lang="es-CO" sz="120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1E4285E-E729-B440-72E9-6EFEC442ADBD}"/>
              </a:ext>
            </a:extLst>
          </p:cNvPr>
          <p:cNvSpPr/>
          <p:nvPr/>
        </p:nvSpPr>
        <p:spPr>
          <a:xfrm>
            <a:off x="264708" y="5886513"/>
            <a:ext cx="958416" cy="3067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Archivos</a:t>
            </a:r>
            <a:endParaRPr lang="es-CO" sz="120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5E43686F-6A9B-AD88-7201-6A6109CC3FDC}"/>
              </a:ext>
            </a:extLst>
          </p:cNvPr>
          <p:cNvSpPr/>
          <p:nvPr/>
        </p:nvSpPr>
        <p:spPr>
          <a:xfrm>
            <a:off x="3041053" y="4465331"/>
            <a:ext cx="5281913" cy="545753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1C5E7241-6F3B-A0B0-50A9-84CF5FE6FD5A}"/>
              </a:ext>
            </a:extLst>
          </p:cNvPr>
          <p:cNvSpPr/>
          <p:nvPr/>
        </p:nvSpPr>
        <p:spPr>
          <a:xfrm>
            <a:off x="5954965" y="3606351"/>
            <a:ext cx="1113764" cy="859447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FEC0A4B6-DCBB-946A-90B5-E2774A618F95}"/>
              </a:ext>
            </a:extLst>
          </p:cNvPr>
          <p:cNvSpPr/>
          <p:nvPr/>
        </p:nvSpPr>
        <p:spPr>
          <a:xfrm>
            <a:off x="3039648" y="5003403"/>
            <a:ext cx="675788" cy="865898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47F5294A-FDB0-1F6D-D40C-8116B1799140}"/>
              </a:ext>
            </a:extLst>
          </p:cNvPr>
          <p:cNvCxnSpPr>
            <a:cxnSpLocks/>
          </p:cNvCxnSpPr>
          <p:nvPr/>
        </p:nvCxnSpPr>
        <p:spPr>
          <a:xfrm flipV="1">
            <a:off x="4322956" y="3223671"/>
            <a:ext cx="4293" cy="1996528"/>
          </a:xfrm>
          <a:prstGeom prst="straightConnector1">
            <a:avLst/>
          </a:prstGeom>
          <a:ln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ángulo 57">
            <a:extLst>
              <a:ext uri="{FF2B5EF4-FFF2-40B4-BE49-F238E27FC236}">
                <a16:creationId xmlns:a16="http://schemas.microsoft.com/office/drawing/2014/main" id="{1B222EA1-DC02-B95F-F6F3-BBB416185C41}"/>
              </a:ext>
            </a:extLst>
          </p:cNvPr>
          <p:cNvSpPr/>
          <p:nvPr/>
        </p:nvSpPr>
        <p:spPr>
          <a:xfrm>
            <a:off x="3964206" y="3868625"/>
            <a:ext cx="1038563" cy="304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/>
              <a:t>Modelo</a:t>
            </a:r>
            <a:endParaRPr lang="es-CO" sz="1400"/>
          </a:p>
        </p:txBody>
      </p:sp>
      <p:sp>
        <p:nvSpPr>
          <p:cNvPr id="59" name="Cerrar llave 58">
            <a:extLst>
              <a:ext uri="{FF2B5EF4-FFF2-40B4-BE49-F238E27FC236}">
                <a16:creationId xmlns:a16="http://schemas.microsoft.com/office/drawing/2014/main" id="{4EFCA159-3779-732E-7FA6-C9D63C68DAF7}"/>
              </a:ext>
            </a:extLst>
          </p:cNvPr>
          <p:cNvSpPr/>
          <p:nvPr/>
        </p:nvSpPr>
        <p:spPr>
          <a:xfrm rot="16200000">
            <a:off x="6152456" y="-2182331"/>
            <a:ext cx="227487" cy="9149933"/>
          </a:xfrm>
          <a:prstGeom prst="rightBrac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46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42D2B7-27DB-7D76-2895-956D1F7AA266}"/>
              </a:ext>
            </a:extLst>
          </p:cNvPr>
          <p:cNvSpPr txBox="1"/>
          <p:nvPr/>
        </p:nvSpPr>
        <p:spPr>
          <a:xfrm>
            <a:off x="518972" y="180928"/>
            <a:ext cx="360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Entregables</a:t>
            </a:r>
            <a:endParaRPr lang="es-CO" sz="3600" b="1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3C5E81-438B-C303-E38A-6F8BA1AD8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7" y="638746"/>
            <a:ext cx="4924972" cy="5840175"/>
          </a:xfrm>
          <a:prstGeom prst="rect">
            <a:avLst/>
          </a:prstGeom>
        </p:spPr>
      </p:pic>
      <p:sp>
        <p:nvSpPr>
          <p:cNvPr id="3" name="Pentagon 35">
            <a:extLst>
              <a:ext uri="{FF2B5EF4-FFF2-40B4-BE49-F238E27FC236}">
                <a16:creationId xmlns:a16="http://schemas.microsoft.com/office/drawing/2014/main" id="{596EF90C-7F55-B985-C5E0-0F720B5075F6}"/>
              </a:ext>
            </a:extLst>
          </p:cNvPr>
          <p:cNvSpPr/>
          <p:nvPr/>
        </p:nvSpPr>
        <p:spPr bwMode="auto">
          <a:xfrm rot="5400000">
            <a:off x="-239973" y="2679077"/>
            <a:ext cx="4404691" cy="2874636"/>
          </a:xfrm>
          <a:prstGeom prst="homePlate">
            <a:avLst>
              <a:gd name="adj" fmla="val 20341"/>
            </a:avLst>
          </a:prstGeom>
          <a:solidFill>
            <a:srgbClr val="FFFFFF">
              <a:lumMod val="95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4A84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" name="Pentagon 34">
            <a:extLst>
              <a:ext uri="{FF2B5EF4-FFF2-40B4-BE49-F238E27FC236}">
                <a16:creationId xmlns:a16="http://schemas.microsoft.com/office/drawing/2014/main" id="{921E9C8D-A8F6-9FE0-27B7-E6EF189FEF3D}"/>
              </a:ext>
            </a:extLst>
          </p:cNvPr>
          <p:cNvSpPr/>
          <p:nvPr/>
        </p:nvSpPr>
        <p:spPr bwMode="auto">
          <a:xfrm>
            <a:off x="518972" y="1273675"/>
            <a:ext cx="3091735" cy="646331"/>
          </a:xfrm>
          <a:prstGeom prst="homePlate">
            <a:avLst/>
          </a:prstGeom>
          <a:solidFill>
            <a:srgbClr val="00B0F0"/>
          </a:solidFill>
          <a:ln w="1905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s-CO" sz="1400" b="1">
                <a:solidFill>
                  <a:schemeClr val="bg1"/>
                </a:solidFill>
                <a:latin typeface="Calibri"/>
                <a:cs typeface="Calibri"/>
              </a:rPr>
              <a:t>Caso </a:t>
            </a:r>
            <a:r>
              <a:rPr lang="es-CO" sz="1400" b="1" err="1">
                <a:solidFill>
                  <a:schemeClr val="bg1"/>
                </a:solidFill>
                <a:latin typeface="Calibri"/>
                <a:cs typeface="Calibri"/>
              </a:rPr>
              <a:t>Electrodunas</a:t>
            </a:r>
            <a:endParaRPr lang="es-CO" sz="1400" b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2689F4EF-CFCD-5F9B-9F3E-A8406CEDF649}"/>
              </a:ext>
            </a:extLst>
          </p:cNvPr>
          <p:cNvSpPr txBox="1"/>
          <p:nvPr/>
        </p:nvSpPr>
        <p:spPr>
          <a:xfrm>
            <a:off x="678595" y="2027644"/>
            <a:ext cx="2567553" cy="30623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</a:pPr>
            <a:endParaRPr lang="es-ES" sz="1300">
              <a:solidFill>
                <a:srgbClr val="004A84"/>
              </a:solidFill>
              <a:latin typeface="Calibri"/>
              <a:ea typeface="+mn-lt"/>
              <a:cs typeface="+mn-lt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+mn-lt"/>
              </a:rPr>
              <a:t>Prototipo Fachada. 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+mn-lt"/>
              </a:rPr>
              <a:t>Manuales para el usuario sobre explicación y utilidad del prototipo.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+mn-lt"/>
              </a:rPr>
              <a:t>Tabla de requerimientos del prototipo.  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+mn-lt"/>
              </a:rPr>
              <a:t>Archivos de los códigos de los modelos realizados y de la implementación del prototipo. 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+mn-lt"/>
              </a:rPr>
              <a:t>Entrega de los archivos ejecutables e Interfaces.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300">
                <a:solidFill>
                  <a:srgbClr val="004A84"/>
                </a:solidFill>
                <a:latin typeface="Calibri"/>
                <a:ea typeface="+mn-lt"/>
                <a:cs typeface="+mn-lt"/>
              </a:rPr>
              <a:t>Presentación Ejecutiva.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37009E-046D-52F1-D815-0850631D4CAA}"/>
              </a:ext>
            </a:extLst>
          </p:cNvPr>
          <p:cNvSpPr txBox="1"/>
          <p:nvPr/>
        </p:nvSpPr>
        <p:spPr>
          <a:xfrm>
            <a:off x="3622432" y="89321"/>
            <a:ext cx="464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b="1">
                <a:solidFill>
                  <a:schemeClr val="accent1"/>
                </a:solidFill>
                <a:ea typeface="+mn-lt"/>
                <a:cs typeface="+mn-lt"/>
              </a:rPr>
              <a:t>Prototipo Fachada</a:t>
            </a:r>
          </a:p>
        </p:txBody>
      </p:sp>
      <p:pic>
        <p:nvPicPr>
          <p:cNvPr id="9" name="Imagen 8" descr="User interface - Free art and design icons">
            <a:extLst>
              <a:ext uri="{FF2B5EF4-FFF2-40B4-BE49-F238E27FC236}">
                <a16:creationId xmlns:a16="http://schemas.microsoft.com/office/drawing/2014/main" id="{D8BE7700-8CE6-8E31-35BE-77533FFF801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40031" y="-16492"/>
            <a:ext cx="556523" cy="56519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6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42D2B7-27DB-7D76-2895-956D1F7AA266}"/>
              </a:ext>
            </a:extLst>
          </p:cNvPr>
          <p:cNvSpPr txBox="1"/>
          <p:nvPr/>
        </p:nvSpPr>
        <p:spPr>
          <a:xfrm>
            <a:off x="518972" y="180928"/>
            <a:ext cx="419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Prototipo Fachada</a:t>
            </a:r>
            <a:endParaRPr lang="es-CO" sz="3600" b="1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4" name="Grabación de pantalla 13">
            <a:hlinkClick r:id="" action="ppaction://media"/>
            <a:extLst>
              <a:ext uri="{FF2B5EF4-FFF2-40B4-BE49-F238E27FC236}">
                <a16:creationId xmlns:a16="http://schemas.microsoft.com/office/drawing/2014/main" id="{40C30A91-394F-ECB7-887D-9714E7349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4852.58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27259"/>
            <a:ext cx="12192000" cy="6030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09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9BC9-B0D1-0E0E-AF62-9CD13EA8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40" y="-10362"/>
            <a:ext cx="4131139" cy="71108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3733" b="1">
                <a:solidFill>
                  <a:srgbClr val="000000">
                    <a:lumMod val="65000"/>
                    <a:lumOff val="35000"/>
                  </a:srgbClr>
                </a:solidFill>
                <a:latin typeface="Calibri"/>
              </a:rPr>
              <a:t>Propuesta de Valor</a:t>
            </a:r>
            <a:endParaRPr lang="en-US" sz="3733" b="1">
              <a:solidFill>
                <a:srgbClr val="000000">
                  <a:lumMod val="65000"/>
                  <a:lumOff val="35000"/>
                </a:srgbClr>
              </a:solidFill>
              <a:latin typeface="Calibri"/>
            </a:endParaRPr>
          </a:p>
        </p:txBody>
      </p:sp>
      <p:sp>
        <p:nvSpPr>
          <p:cNvPr id="71" name="Rounded Rectangle 4">
            <a:extLst>
              <a:ext uri="{FF2B5EF4-FFF2-40B4-BE49-F238E27FC236}">
                <a16:creationId xmlns:a16="http://schemas.microsoft.com/office/drawing/2014/main" id="{E4C7CDAC-1862-0511-3534-23796AEAEF2F}"/>
              </a:ext>
            </a:extLst>
          </p:cNvPr>
          <p:cNvSpPr/>
          <p:nvPr/>
        </p:nvSpPr>
        <p:spPr>
          <a:xfrm>
            <a:off x="2750869" y="659254"/>
            <a:ext cx="8956478" cy="1007533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ounded Rectangle 5">
            <a:extLst>
              <a:ext uri="{FF2B5EF4-FFF2-40B4-BE49-F238E27FC236}">
                <a16:creationId xmlns:a16="http://schemas.microsoft.com/office/drawing/2014/main" id="{9C6EB580-9C32-8D3C-D41A-2783963C03BF}"/>
              </a:ext>
            </a:extLst>
          </p:cNvPr>
          <p:cNvSpPr/>
          <p:nvPr/>
        </p:nvSpPr>
        <p:spPr>
          <a:xfrm>
            <a:off x="1654640" y="852800"/>
            <a:ext cx="2902845" cy="705449"/>
          </a:xfrm>
          <a:prstGeom prst="roundRect">
            <a:avLst>
              <a:gd name="adj" fmla="val 23913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Box 6">
            <a:extLst>
              <a:ext uri="{FF2B5EF4-FFF2-40B4-BE49-F238E27FC236}">
                <a16:creationId xmlns:a16="http://schemas.microsoft.com/office/drawing/2014/main" id="{89BAF526-CC4C-8A71-D4EB-B860DB5B8C3E}"/>
              </a:ext>
            </a:extLst>
          </p:cNvPr>
          <p:cNvSpPr txBox="1"/>
          <p:nvPr/>
        </p:nvSpPr>
        <p:spPr>
          <a:xfrm>
            <a:off x="1794708" y="1031299"/>
            <a:ext cx="25828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400" b="1" err="1">
                <a:solidFill>
                  <a:srgbClr val="FFFFFF"/>
                </a:solidFill>
                <a:cs typeface="Segoe UI" panose="020B0502040204020203" pitchFamily="34" charset="0"/>
              </a:rPr>
              <a:t>Identificación</a:t>
            </a:r>
            <a:r>
              <a:rPr lang="en-US" sz="1400" b="1">
                <a:solidFill>
                  <a:srgbClr val="FFFFFF"/>
                </a:solidFill>
                <a:cs typeface="Segoe UI" panose="020B0502040204020203" pitchFamily="34" charset="0"/>
              </a:rPr>
              <a:t> del </a:t>
            </a:r>
            <a:r>
              <a:rPr lang="en-US" sz="1400" b="1" err="1">
                <a:solidFill>
                  <a:srgbClr val="FFFFFF"/>
                </a:solidFill>
                <a:cs typeface="Segoe UI" panose="020B0502040204020203" pitchFamily="34" charset="0"/>
              </a:rPr>
              <a:t>comportamiento</a:t>
            </a:r>
            <a:r>
              <a:rPr lang="en-US" sz="1400" b="1">
                <a:solidFill>
                  <a:srgbClr val="FFFFFF"/>
                </a:solidFill>
                <a:cs typeface="Segoe UI" panose="020B0502040204020203" pitchFamily="34" charset="0"/>
              </a:rPr>
              <a:t> de </a:t>
            </a:r>
            <a:r>
              <a:rPr lang="en-US" sz="1400" b="1" err="1">
                <a:solidFill>
                  <a:srgbClr val="FFFFFF"/>
                </a:solidFill>
                <a:cs typeface="Segoe UI" panose="020B0502040204020203" pitchFamily="34" charset="0"/>
              </a:rPr>
              <a:t>consumo</a:t>
            </a:r>
            <a:endParaRPr lang="en-US" sz="1400" b="1">
              <a:solidFill>
                <a:srgbClr val="FFFFFF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Box 8">
            <a:extLst>
              <a:ext uri="{FF2B5EF4-FFF2-40B4-BE49-F238E27FC236}">
                <a16:creationId xmlns:a16="http://schemas.microsoft.com/office/drawing/2014/main" id="{D0DA8CD5-9144-E61C-F36B-E0B757B2A09F}"/>
              </a:ext>
            </a:extLst>
          </p:cNvPr>
          <p:cNvSpPr txBox="1"/>
          <p:nvPr/>
        </p:nvSpPr>
        <p:spPr>
          <a:xfrm>
            <a:off x="4926945" y="979008"/>
            <a:ext cx="5607883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/>
            <a:r>
              <a:rPr lang="es-CO" sz="170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Electrodunas</a:t>
            </a:r>
            <a:r>
              <a:rPr lang="es-CO" sz="17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puede analizar patrones anómalos a nivel de actividad económica y clientes. </a:t>
            </a:r>
            <a:endParaRPr lang="en-US" sz="170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75" name="Oval 9">
            <a:extLst>
              <a:ext uri="{FF2B5EF4-FFF2-40B4-BE49-F238E27FC236}">
                <a16:creationId xmlns:a16="http://schemas.microsoft.com/office/drawing/2014/main" id="{D1609A1F-B885-F50E-42D6-8C71EF702828}"/>
              </a:ext>
            </a:extLst>
          </p:cNvPr>
          <p:cNvSpPr/>
          <p:nvPr/>
        </p:nvSpPr>
        <p:spPr>
          <a:xfrm>
            <a:off x="330881" y="733721"/>
            <a:ext cx="951767" cy="951767"/>
          </a:xfrm>
          <a:prstGeom prst="ellipse">
            <a:avLst/>
          </a:prstGeom>
          <a:solidFill>
            <a:srgbClr val="A52EEA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6" name="Graphic 14">
            <a:extLst>
              <a:ext uri="{FF2B5EF4-FFF2-40B4-BE49-F238E27FC236}">
                <a16:creationId xmlns:a16="http://schemas.microsoft.com/office/drawing/2014/main" id="{438D33BA-54EC-7ABC-FA08-5C09D7525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90" y="1770155"/>
            <a:ext cx="171748" cy="126700"/>
          </a:xfrm>
          <a:prstGeom prst="rect">
            <a:avLst/>
          </a:prstGeom>
        </p:spPr>
      </p:pic>
      <p:sp>
        <p:nvSpPr>
          <p:cNvPr id="77" name="Rounded Rectangle 15">
            <a:extLst>
              <a:ext uri="{FF2B5EF4-FFF2-40B4-BE49-F238E27FC236}">
                <a16:creationId xmlns:a16="http://schemas.microsoft.com/office/drawing/2014/main" id="{954F7968-AD73-586E-A9A5-18B2AB072C8B}"/>
              </a:ext>
            </a:extLst>
          </p:cNvPr>
          <p:cNvSpPr/>
          <p:nvPr/>
        </p:nvSpPr>
        <p:spPr>
          <a:xfrm>
            <a:off x="2750868" y="1978120"/>
            <a:ext cx="8956478" cy="1007533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ounded Rectangle 16">
            <a:extLst>
              <a:ext uri="{FF2B5EF4-FFF2-40B4-BE49-F238E27FC236}">
                <a16:creationId xmlns:a16="http://schemas.microsoft.com/office/drawing/2014/main" id="{B821123D-8967-E12C-6BDB-8D3D58251331}"/>
              </a:ext>
            </a:extLst>
          </p:cNvPr>
          <p:cNvSpPr/>
          <p:nvPr/>
        </p:nvSpPr>
        <p:spPr>
          <a:xfrm>
            <a:off x="1654641" y="2099093"/>
            <a:ext cx="2902844" cy="705449"/>
          </a:xfrm>
          <a:prstGeom prst="roundRect">
            <a:avLst>
              <a:gd name="adj" fmla="val 23913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F70F315F-8EE4-35C0-8671-CD4E62BBCFBB}"/>
              </a:ext>
            </a:extLst>
          </p:cNvPr>
          <p:cNvSpPr txBox="1"/>
          <p:nvPr/>
        </p:nvSpPr>
        <p:spPr>
          <a:xfrm>
            <a:off x="2071226" y="2262734"/>
            <a:ext cx="19839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CO"/>
            </a:defPPr>
            <a:lvl1pPr algn="ctr" defTabSz="1219170">
              <a:defRPr sz="1400" b="1">
                <a:solidFill>
                  <a:srgbClr val="FFFFFF"/>
                </a:solidFill>
                <a:cs typeface="Segoe UI" panose="020B0502040204020203" pitchFamily="34" charset="0"/>
              </a:defRPr>
            </a:lvl1pPr>
          </a:lstStyle>
          <a:p>
            <a:r>
              <a:rPr lang="en-US" err="1"/>
              <a:t>Reducción</a:t>
            </a:r>
            <a:r>
              <a:rPr lang="en-US"/>
              <a:t> de </a:t>
            </a:r>
            <a:r>
              <a:rPr lang="en-US" err="1"/>
              <a:t>pérdidas</a:t>
            </a:r>
            <a:r>
              <a:rPr lang="en-US"/>
              <a:t> </a:t>
            </a:r>
            <a:r>
              <a:rPr lang="en-US" err="1"/>
              <a:t>técnicas</a:t>
            </a:r>
            <a:endParaRPr lang="en-US"/>
          </a:p>
        </p:txBody>
      </p:sp>
      <p:sp>
        <p:nvSpPr>
          <p:cNvPr id="81" name="Oval 19">
            <a:extLst>
              <a:ext uri="{FF2B5EF4-FFF2-40B4-BE49-F238E27FC236}">
                <a16:creationId xmlns:a16="http://schemas.microsoft.com/office/drawing/2014/main" id="{517242C5-A113-9B57-C9C3-3FD427D40E28}"/>
              </a:ext>
            </a:extLst>
          </p:cNvPr>
          <p:cNvSpPr/>
          <p:nvPr/>
        </p:nvSpPr>
        <p:spPr>
          <a:xfrm>
            <a:off x="330881" y="1980014"/>
            <a:ext cx="951767" cy="951767"/>
          </a:xfrm>
          <a:prstGeom prst="ellipse">
            <a:avLst/>
          </a:prstGeom>
          <a:solidFill>
            <a:srgbClr val="846CF1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2" name="Graphic 20">
            <a:extLst>
              <a:ext uri="{FF2B5EF4-FFF2-40B4-BE49-F238E27FC236}">
                <a16:creationId xmlns:a16="http://schemas.microsoft.com/office/drawing/2014/main" id="{0B5FE954-46B0-C3FA-84C3-76DC1F5BF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890" y="3016449"/>
            <a:ext cx="171748" cy="126700"/>
          </a:xfrm>
          <a:prstGeom prst="rect">
            <a:avLst/>
          </a:prstGeom>
        </p:spPr>
      </p:pic>
      <p:sp>
        <p:nvSpPr>
          <p:cNvPr id="83" name="Rounded Rectangle 21">
            <a:extLst>
              <a:ext uri="{FF2B5EF4-FFF2-40B4-BE49-F238E27FC236}">
                <a16:creationId xmlns:a16="http://schemas.microsoft.com/office/drawing/2014/main" id="{48049666-EF5F-1A59-3DFA-8A6B26C02A5F}"/>
              </a:ext>
            </a:extLst>
          </p:cNvPr>
          <p:cNvSpPr/>
          <p:nvPr/>
        </p:nvSpPr>
        <p:spPr>
          <a:xfrm>
            <a:off x="2750868" y="3208930"/>
            <a:ext cx="8945493" cy="1007533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ounded Rectangle 22">
            <a:extLst>
              <a:ext uri="{FF2B5EF4-FFF2-40B4-BE49-F238E27FC236}">
                <a16:creationId xmlns:a16="http://schemas.microsoft.com/office/drawing/2014/main" id="{F711D3F2-39A4-0B7C-59C0-4E5AFF1AFDBE}"/>
              </a:ext>
            </a:extLst>
          </p:cNvPr>
          <p:cNvSpPr/>
          <p:nvPr/>
        </p:nvSpPr>
        <p:spPr>
          <a:xfrm>
            <a:off x="1654640" y="3358933"/>
            <a:ext cx="2902843" cy="705449"/>
          </a:xfrm>
          <a:prstGeom prst="roundRect">
            <a:avLst>
              <a:gd name="adj" fmla="val 23913"/>
            </a:avLst>
          </a:prstGeom>
          <a:solidFill>
            <a:srgbClr val="6590F0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TextBox 23">
            <a:extLst>
              <a:ext uri="{FF2B5EF4-FFF2-40B4-BE49-F238E27FC236}">
                <a16:creationId xmlns:a16="http://schemas.microsoft.com/office/drawing/2014/main" id="{5710C4D4-2257-BFCB-9692-4F4A8BA7972E}"/>
              </a:ext>
            </a:extLst>
          </p:cNvPr>
          <p:cNvSpPr txBox="1"/>
          <p:nvPr/>
        </p:nvSpPr>
        <p:spPr>
          <a:xfrm>
            <a:off x="1964279" y="3517877"/>
            <a:ext cx="19839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CO"/>
            </a:defPPr>
            <a:lvl1pPr algn="ctr" defTabSz="1219170">
              <a:defRPr sz="1400" b="1">
                <a:solidFill>
                  <a:srgbClr val="FFFFFF"/>
                </a:solidFill>
                <a:cs typeface="Segoe UI" panose="020B0502040204020203" pitchFamily="34" charset="0"/>
              </a:defRPr>
            </a:lvl1pPr>
          </a:lstStyle>
          <a:p>
            <a:r>
              <a:rPr lang="es-CO"/>
              <a:t>Optimización de costos y nuevos ingresos</a:t>
            </a:r>
            <a:endParaRPr lang="en-US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B3D73A36-7AB2-578B-B83B-CD170AC90E7A}"/>
              </a:ext>
            </a:extLst>
          </p:cNvPr>
          <p:cNvSpPr/>
          <p:nvPr/>
        </p:nvSpPr>
        <p:spPr>
          <a:xfrm>
            <a:off x="330881" y="3239854"/>
            <a:ext cx="951767" cy="951767"/>
          </a:xfrm>
          <a:prstGeom prst="ellipse">
            <a:avLst/>
          </a:prstGeom>
          <a:solidFill>
            <a:srgbClr val="6590F0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8" name="Graphic 26">
            <a:extLst>
              <a:ext uri="{FF2B5EF4-FFF2-40B4-BE49-F238E27FC236}">
                <a16:creationId xmlns:a16="http://schemas.microsoft.com/office/drawing/2014/main" id="{A0727648-6976-CF73-2455-9343AA1C45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890" y="4276289"/>
            <a:ext cx="171748" cy="126700"/>
          </a:xfrm>
          <a:prstGeom prst="rect">
            <a:avLst/>
          </a:prstGeom>
        </p:spPr>
      </p:pic>
      <p:sp>
        <p:nvSpPr>
          <p:cNvPr id="89" name="Rounded Rectangle 27">
            <a:extLst>
              <a:ext uri="{FF2B5EF4-FFF2-40B4-BE49-F238E27FC236}">
                <a16:creationId xmlns:a16="http://schemas.microsoft.com/office/drawing/2014/main" id="{484290DB-D0D9-B205-1871-A0BBDB6DA022}"/>
              </a:ext>
            </a:extLst>
          </p:cNvPr>
          <p:cNvSpPr/>
          <p:nvPr/>
        </p:nvSpPr>
        <p:spPr>
          <a:xfrm>
            <a:off x="2750868" y="4455223"/>
            <a:ext cx="8973614" cy="1007533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ounded Rectangle 28">
            <a:extLst>
              <a:ext uri="{FF2B5EF4-FFF2-40B4-BE49-F238E27FC236}">
                <a16:creationId xmlns:a16="http://schemas.microsoft.com/office/drawing/2014/main" id="{577D24EB-983A-EB57-8A40-7F7F80C3ED71}"/>
              </a:ext>
            </a:extLst>
          </p:cNvPr>
          <p:cNvSpPr/>
          <p:nvPr/>
        </p:nvSpPr>
        <p:spPr>
          <a:xfrm>
            <a:off x="1654641" y="4527796"/>
            <a:ext cx="2902842" cy="705449"/>
          </a:xfrm>
          <a:prstGeom prst="roundRect">
            <a:avLst>
              <a:gd name="adj" fmla="val 23913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TextBox 29">
            <a:extLst>
              <a:ext uri="{FF2B5EF4-FFF2-40B4-BE49-F238E27FC236}">
                <a16:creationId xmlns:a16="http://schemas.microsoft.com/office/drawing/2014/main" id="{73DECCB2-0D54-59B3-F628-9326D8BDC33D}"/>
              </a:ext>
            </a:extLst>
          </p:cNvPr>
          <p:cNvSpPr txBox="1"/>
          <p:nvPr/>
        </p:nvSpPr>
        <p:spPr>
          <a:xfrm>
            <a:off x="2070527" y="4787087"/>
            <a:ext cx="1983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CO"/>
            </a:defPPr>
            <a:lvl1pPr algn="ctr" defTabSz="1219170">
              <a:defRPr sz="1400" b="1">
                <a:solidFill>
                  <a:srgbClr val="FFFFFF"/>
                </a:solidFill>
                <a:cs typeface="Segoe UI" panose="020B0502040204020203" pitchFamily="34" charset="0"/>
              </a:defRPr>
            </a:lvl1pPr>
          </a:lstStyle>
          <a:p>
            <a:r>
              <a:rPr lang="es-CO"/>
              <a:t>Cumplimiento Normativo: </a:t>
            </a:r>
            <a:endParaRPr lang="en-US"/>
          </a:p>
        </p:txBody>
      </p:sp>
      <p:sp>
        <p:nvSpPr>
          <p:cNvPr id="93" name="Oval 31">
            <a:extLst>
              <a:ext uri="{FF2B5EF4-FFF2-40B4-BE49-F238E27FC236}">
                <a16:creationId xmlns:a16="http://schemas.microsoft.com/office/drawing/2014/main" id="{173654BB-76A3-75A0-7123-33B991F1F0E0}"/>
              </a:ext>
            </a:extLst>
          </p:cNvPr>
          <p:cNvSpPr/>
          <p:nvPr/>
        </p:nvSpPr>
        <p:spPr>
          <a:xfrm>
            <a:off x="330881" y="4486147"/>
            <a:ext cx="951767" cy="951767"/>
          </a:xfrm>
          <a:prstGeom prst="ellipse">
            <a:avLst/>
          </a:prstGeom>
          <a:solidFill>
            <a:srgbClr val="47B5EF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4" name="Graphic 37" descr="Bar graph with upward trend with solid fill">
            <a:extLst>
              <a:ext uri="{FF2B5EF4-FFF2-40B4-BE49-F238E27FC236}">
                <a16:creationId xmlns:a16="http://schemas.microsoft.com/office/drawing/2014/main" id="{592EB50F-C482-39D7-022D-13DB45C475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654" y="2161338"/>
            <a:ext cx="661783" cy="661783"/>
          </a:xfrm>
          <a:prstGeom prst="rect">
            <a:avLst/>
          </a:prstGeom>
        </p:spPr>
      </p:pic>
      <p:pic>
        <p:nvPicPr>
          <p:cNvPr id="95" name="Graphic 39" descr="Document with solid fill">
            <a:extLst>
              <a:ext uri="{FF2B5EF4-FFF2-40B4-BE49-F238E27FC236}">
                <a16:creationId xmlns:a16="http://schemas.microsoft.com/office/drawing/2014/main" id="{7A3F08EB-EB20-AA1D-376E-C05B5816E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639" y="3380305"/>
            <a:ext cx="661783" cy="661783"/>
          </a:xfrm>
          <a:prstGeom prst="rect">
            <a:avLst/>
          </a:prstGeom>
        </p:spPr>
      </p:pic>
      <p:pic>
        <p:nvPicPr>
          <p:cNvPr id="96" name="Graphic 41" descr="Group brainstorm with solid fill">
            <a:extLst>
              <a:ext uri="{FF2B5EF4-FFF2-40B4-BE49-F238E27FC236}">
                <a16:creationId xmlns:a16="http://schemas.microsoft.com/office/drawing/2014/main" id="{27AC5DCA-D5CD-80D3-9748-08132E86F1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518" y="4605226"/>
            <a:ext cx="661783" cy="661783"/>
          </a:xfrm>
          <a:prstGeom prst="rect">
            <a:avLst/>
          </a:prstGeom>
        </p:spPr>
      </p:pic>
      <p:pic>
        <p:nvPicPr>
          <p:cNvPr id="97" name="Graphic 45" descr="Gears with solid fill">
            <a:extLst>
              <a:ext uri="{FF2B5EF4-FFF2-40B4-BE49-F238E27FC236}">
                <a16:creationId xmlns:a16="http://schemas.microsoft.com/office/drawing/2014/main" id="{8CAEBD28-73E1-4D3D-221D-1DD7015F87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653" y="869823"/>
            <a:ext cx="661783" cy="661783"/>
          </a:xfrm>
          <a:prstGeom prst="rect">
            <a:avLst/>
          </a:prstGeom>
        </p:spPr>
      </p:pic>
      <p:sp>
        <p:nvSpPr>
          <p:cNvPr id="98" name="Freeform: Shape 1">
            <a:extLst>
              <a:ext uri="{FF2B5EF4-FFF2-40B4-BE49-F238E27FC236}">
                <a16:creationId xmlns:a16="http://schemas.microsoft.com/office/drawing/2014/main" id="{FA8FE419-589F-0EDD-97B9-1210F42A254D}"/>
              </a:ext>
            </a:extLst>
          </p:cNvPr>
          <p:cNvSpPr/>
          <p:nvPr/>
        </p:nvSpPr>
        <p:spPr>
          <a:xfrm>
            <a:off x="10904288" y="759049"/>
            <a:ext cx="407919" cy="889700"/>
          </a:xfrm>
          <a:custGeom>
            <a:avLst/>
            <a:gdLst>
              <a:gd name="connsiteX0" fmla="*/ 266119 w 525090"/>
              <a:gd name="connsiteY0" fmla="*/ 237861 h 1145258"/>
              <a:gd name="connsiteX1" fmla="*/ 262628 w 525090"/>
              <a:gd name="connsiteY1" fmla="*/ 237861 h 1145258"/>
              <a:gd name="connsiteX2" fmla="*/ 44048 w 525090"/>
              <a:gd name="connsiteY2" fmla="*/ 341749 h 1145258"/>
              <a:gd name="connsiteX3" fmla="*/ 0 w 525090"/>
              <a:gd name="connsiteY3" fmla="*/ 140955 h 1145258"/>
              <a:gd name="connsiteX4" fmla="*/ 303020 w 525090"/>
              <a:gd name="connsiteY4" fmla="*/ 0 h 1145258"/>
              <a:gd name="connsiteX5" fmla="*/ 525090 w 525090"/>
              <a:gd name="connsiteY5" fmla="*/ 0 h 1145258"/>
              <a:gd name="connsiteX6" fmla="*/ 525090 w 525090"/>
              <a:gd name="connsiteY6" fmla="*/ 1145259 h 1145258"/>
              <a:gd name="connsiteX7" fmla="*/ 266119 w 525090"/>
              <a:gd name="connsiteY7" fmla="*/ 1145259 h 1145258"/>
              <a:gd name="connsiteX8" fmla="*/ 266119 w 525090"/>
              <a:gd name="connsiteY8" fmla="*/ 237861 h 1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090" h="1145258">
                <a:moveTo>
                  <a:pt x="266119" y="237861"/>
                </a:moveTo>
                <a:lnTo>
                  <a:pt x="262628" y="237861"/>
                </a:lnTo>
                <a:lnTo>
                  <a:pt x="44048" y="341749"/>
                </a:lnTo>
                <a:lnTo>
                  <a:pt x="0" y="140955"/>
                </a:lnTo>
                <a:lnTo>
                  <a:pt x="303020" y="0"/>
                </a:lnTo>
                <a:lnTo>
                  <a:pt x="525090" y="0"/>
                </a:lnTo>
                <a:lnTo>
                  <a:pt x="525090" y="1145259"/>
                </a:lnTo>
                <a:lnTo>
                  <a:pt x="266119" y="1145259"/>
                </a:lnTo>
                <a:lnTo>
                  <a:pt x="266119" y="237861"/>
                </a:lnTo>
                <a:close/>
              </a:path>
            </a:pathLst>
          </a:custGeom>
          <a:solidFill>
            <a:srgbClr val="A52EEA"/>
          </a:solidFill>
          <a:ln w="635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9" name="Freeform: Shape 2">
            <a:extLst>
              <a:ext uri="{FF2B5EF4-FFF2-40B4-BE49-F238E27FC236}">
                <a16:creationId xmlns:a16="http://schemas.microsoft.com/office/drawing/2014/main" id="{F8F09886-9AA9-76F4-91E0-C93B0C4FE8C8}"/>
              </a:ext>
            </a:extLst>
          </p:cNvPr>
          <p:cNvSpPr/>
          <p:nvPr/>
        </p:nvSpPr>
        <p:spPr>
          <a:xfrm>
            <a:off x="10816281" y="3297468"/>
            <a:ext cx="583933" cy="854781"/>
          </a:xfrm>
          <a:custGeom>
            <a:avLst/>
            <a:gdLst>
              <a:gd name="connsiteX0" fmla="*/ 54520 w 808828"/>
              <a:gd name="connsiteY0" fmla="*/ 902078 h 1183988"/>
              <a:gd name="connsiteX1" fmla="*/ 320639 w 808828"/>
              <a:gd name="connsiteY1" fmla="*/ 972556 h 1183988"/>
              <a:gd name="connsiteX2" fmla="*/ 530243 w 808828"/>
              <a:gd name="connsiteY2" fmla="*/ 819301 h 1183988"/>
              <a:gd name="connsiteX3" fmla="*/ 299363 w 808828"/>
              <a:gd name="connsiteY3" fmla="*/ 655407 h 1183988"/>
              <a:gd name="connsiteX4" fmla="*/ 190156 w 808828"/>
              <a:gd name="connsiteY4" fmla="*/ 655407 h 1183988"/>
              <a:gd name="connsiteX5" fmla="*/ 190156 w 808828"/>
              <a:gd name="connsiteY5" fmla="*/ 463423 h 1183988"/>
              <a:gd name="connsiteX6" fmla="*/ 294044 w 808828"/>
              <a:gd name="connsiteY6" fmla="*/ 463423 h 1183988"/>
              <a:gd name="connsiteX7" fmla="*/ 498495 w 808828"/>
              <a:gd name="connsiteY7" fmla="*/ 331277 h 1183988"/>
              <a:gd name="connsiteX8" fmla="*/ 329283 w 808828"/>
              <a:gd name="connsiteY8" fmla="*/ 211432 h 1183988"/>
              <a:gd name="connsiteX9" fmla="*/ 89593 w 808828"/>
              <a:gd name="connsiteY9" fmla="*/ 280081 h 1183988"/>
              <a:gd name="connsiteX10" fmla="*/ 35239 w 808828"/>
              <a:gd name="connsiteY10" fmla="*/ 86268 h 1183988"/>
              <a:gd name="connsiteX11" fmla="*/ 389288 w 808828"/>
              <a:gd name="connsiteY11" fmla="*/ 0 h 1183988"/>
              <a:gd name="connsiteX12" fmla="*/ 769933 w 808828"/>
              <a:gd name="connsiteY12" fmla="*/ 285400 h 1183988"/>
              <a:gd name="connsiteX13" fmla="*/ 560329 w 808828"/>
              <a:gd name="connsiteY13" fmla="*/ 551519 h 1183988"/>
              <a:gd name="connsiteX14" fmla="*/ 560329 w 808828"/>
              <a:gd name="connsiteY14" fmla="*/ 555010 h 1183988"/>
              <a:gd name="connsiteX15" fmla="*/ 808829 w 808828"/>
              <a:gd name="connsiteY15" fmla="*/ 833429 h 1183988"/>
              <a:gd name="connsiteX16" fmla="*/ 340087 w 808828"/>
              <a:gd name="connsiteY16" fmla="*/ 1183988 h 1183988"/>
              <a:gd name="connsiteX17" fmla="*/ 0 w 808828"/>
              <a:gd name="connsiteY17" fmla="*/ 1102873 h 1183988"/>
              <a:gd name="connsiteX18" fmla="*/ 54520 w 808828"/>
              <a:gd name="connsiteY18" fmla="*/ 902078 h 118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08828" h="1183988">
                <a:moveTo>
                  <a:pt x="54520" y="902078"/>
                </a:moveTo>
                <a:cubicBezTo>
                  <a:pt x="102059" y="926679"/>
                  <a:pt x="211266" y="972556"/>
                  <a:pt x="320639" y="972556"/>
                </a:cubicBezTo>
                <a:cubicBezTo>
                  <a:pt x="459766" y="972556"/>
                  <a:pt x="530243" y="905569"/>
                  <a:pt x="530243" y="819301"/>
                </a:cubicBezTo>
                <a:cubicBezTo>
                  <a:pt x="530243" y="706603"/>
                  <a:pt x="417546" y="655407"/>
                  <a:pt x="299363" y="655407"/>
                </a:cubicBezTo>
                <a:lnTo>
                  <a:pt x="190156" y="655407"/>
                </a:lnTo>
                <a:lnTo>
                  <a:pt x="190156" y="463423"/>
                </a:lnTo>
                <a:lnTo>
                  <a:pt x="294044" y="463423"/>
                </a:lnTo>
                <a:cubicBezTo>
                  <a:pt x="383969" y="461594"/>
                  <a:pt x="498495" y="428184"/>
                  <a:pt x="498495" y="331277"/>
                </a:cubicBezTo>
                <a:cubicBezTo>
                  <a:pt x="498495" y="262628"/>
                  <a:pt x="442146" y="211432"/>
                  <a:pt x="329283" y="211432"/>
                </a:cubicBezTo>
                <a:cubicBezTo>
                  <a:pt x="235867" y="211432"/>
                  <a:pt x="137298" y="251990"/>
                  <a:pt x="89593" y="280081"/>
                </a:cubicBezTo>
                <a:lnTo>
                  <a:pt x="35239" y="86268"/>
                </a:lnTo>
                <a:cubicBezTo>
                  <a:pt x="103888" y="42220"/>
                  <a:pt x="241352" y="0"/>
                  <a:pt x="389288" y="0"/>
                </a:cubicBezTo>
                <a:cubicBezTo>
                  <a:pt x="634297" y="0"/>
                  <a:pt x="769933" y="128655"/>
                  <a:pt x="769933" y="285400"/>
                </a:cubicBezTo>
                <a:cubicBezTo>
                  <a:pt x="769933" y="406908"/>
                  <a:pt x="701284" y="502152"/>
                  <a:pt x="560329" y="551519"/>
                </a:cubicBezTo>
                <a:lnTo>
                  <a:pt x="560329" y="555010"/>
                </a:lnTo>
                <a:cubicBezTo>
                  <a:pt x="697793" y="579611"/>
                  <a:pt x="808829" y="683665"/>
                  <a:pt x="808829" y="833429"/>
                </a:cubicBezTo>
                <a:cubicBezTo>
                  <a:pt x="808829" y="1036052"/>
                  <a:pt x="630807" y="1183988"/>
                  <a:pt x="340087" y="1183988"/>
                </a:cubicBezTo>
                <a:cubicBezTo>
                  <a:pt x="192151" y="1183988"/>
                  <a:pt x="66987" y="1145259"/>
                  <a:pt x="0" y="1102873"/>
                </a:cubicBezTo>
                <a:lnTo>
                  <a:pt x="54520" y="902078"/>
                </a:lnTo>
                <a:close/>
              </a:path>
            </a:pathLst>
          </a:custGeom>
          <a:solidFill>
            <a:srgbClr val="6590F0"/>
          </a:solidFill>
          <a:ln w="635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0" name="Freeform: Shape 3">
            <a:extLst>
              <a:ext uri="{FF2B5EF4-FFF2-40B4-BE49-F238E27FC236}">
                <a16:creationId xmlns:a16="http://schemas.microsoft.com/office/drawing/2014/main" id="{3BAD1E5A-82F2-3D00-88F2-7D21D4ADD823}"/>
              </a:ext>
            </a:extLst>
          </p:cNvPr>
          <p:cNvSpPr/>
          <p:nvPr/>
        </p:nvSpPr>
        <p:spPr>
          <a:xfrm>
            <a:off x="10739138" y="4543761"/>
            <a:ext cx="695005" cy="885755"/>
          </a:xfrm>
          <a:custGeom>
            <a:avLst/>
            <a:gdLst>
              <a:gd name="connsiteX0" fmla="*/ 507471 w 898753"/>
              <a:gd name="connsiteY0" fmla="*/ 1145425 h 1145424"/>
              <a:gd name="connsiteX1" fmla="*/ 507471 w 898753"/>
              <a:gd name="connsiteY1" fmla="*/ 872325 h 1145424"/>
              <a:gd name="connsiteX2" fmla="*/ 0 w 898753"/>
              <a:gd name="connsiteY2" fmla="*/ 872325 h 1145424"/>
              <a:gd name="connsiteX3" fmla="*/ 0 w 898753"/>
              <a:gd name="connsiteY3" fmla="*/ 697793 h 1145424"/>
              <a:gd name="connsiteX4" fmla="*/ 433503 w 898753"/>
              <a:gd name="connsiteY4" fmla="*/ 0 h 1145424"/>
              <a:gd name="connsiteX5" fmla="*/ 761290 w 898753"/>
              <a:gd name="connsiteY5" fmla="*/ 0 h 1145424"/>
              <a:gd name="connsiteX6" fmla="*/ 761290 w 898753"/>
              <a:gd name="connsiteY6" fmla="*/ 671364 h 1145424"/>
              <a:gd name="connsiteX7" fmla="*/ 898754 w 898753"/>
              <a:gd name="connsiteY7" fmla="*/ 671364 h 1145424"/>
              <a:gd name="connsiteX8" fmla="*/ 898754 w 898753"/>
              <a:gd name="connsiteY8" fmla="*/ 872159 h 1145424"/>
              <a:gd name="connsiteX9" fmla="*/ 761290 w 898753"/>
              <a:gd name="connsiteY9" fmla="*/ 872159 h 1145424"/>
              <a:gd name="connsiteX10" fmla="*/ 761290 w 898753"/>
              <a:gd name="connsiteY10" fmla="*/ 1145259 h 1145424"/>
              <a:gd name="connsiteX11" fmla="*/ 507471 w 898753"/>
              <a:gd name="connsiteY11" fmla="*/ 1145259 h 1145424"/>
              <a:gd name="connsiteX12" fmla="*/ 507471 w 898753"/>
              <a:gd name="connsiteY12" fmla="*/ 671364 h 1145424"/>
              <a:gd name="connsiteX13" fmla="*/ 507471 w 898753"/>
              <a:gd name="connsiteY13" fmla="*/ 417712 h 1145424"/>
              <a:gd name="connsiteX14" fmla="*/ 516281 w 898753"/>
              <a:gd name="connsiteY14" fmla="*/ 204451 h 1145424"/>
              <a:gd name="connsiteX15" fmla="*/ 509299 w 898753"/>
              <a:gd name="connsiteY15" fmla="*/ 204451 h 1145424"/>
              <a:gd name="connsiteX16" fmla="*/ 403583 w 898753"/>
              <a:gd name="connsiteY16" fmla="*/ 417712 h 1145424"/>
              <a:gd name="connsiteX17" fmla="*/ 250328 w 898753"/>
              <a:gd name="connsiteY17" fmla="*/ 667874 h 1145424"/>
              <a:gd name="connsiteX18" fmla="*/ 250328 w 898753"/>
              <a:gd name="connsiteY18" fmla="*/ 671364 h 1145424"/>
              <a:gd name="connsiteX19" fmla="*/ 507471 w 898753"/>
              <a:gd name="connsiteY19" fmla="*/ 671364 h 11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98753" h="1145424">
                <a:moveTo>
                  <a:pt x="507471" y="1145425"/>
                </a:moveTo>
                <a:lnTo>
                  <a:pt x="507471" y="872325"/>
                </a:lnTo>
                <a:lnTo>
                  <a:pt x="0" y="872325"/>
                </a:lnTo>
                <a:lnTo>
                  <a:pt x="0" y="697793"/>
                </a:lnTo>
                <a:lnTo>
                  <a:pt x="433503" y="0"/>
                </a:lnTo>
                <a:lnTo>
                  <a:pt x="761290" y="0"/>
                </a:lnTo>
                <a:lnTo>
                  <a:pt x="761290" y="671364"/>
                </a:lnTo>
                <a:lnTo>
                  <a:pt x="898754" y="671364"/>
                </a:lnTo>
                <a:lnTo>
                  <a:pt x="898754" y="872159"/>
                </a:lnTo>
                <a:lnTo>
                  <a:pt x="761290" y="872159"/>
                </a:lnTo>
                <a:lnTo>
                  <a:pt x="761290" y="1145259"/>
                </a:lnTo>
                <a:lnTo>
                  <a:pt x="507471" y="1145259"/>
                </a:lnTo>
                <a:close/>
                <a:moveTo>
                  <a:pt x="507471" y="671364"/>
                </a:moveTo>
                <a:lnTo>
                  <a:pt x="507471" y="417712"/>
                </a:lnTo>
                <a:cubicBezTo>
                  <a:pt x="507471" y="349063"/>
                  <a:pt x="510961" y="278585"/>
                  <a:pt x="516281" y="204451"/>
                </a:cubicBezTo>
                <a:lnTo>
                  <a:pt x="509299" y="204451"/>
                </a:lnTo>
                <a:cubicBezTo>
                  <a:pt x="472232" y="278419"/>
                  <a:pt x="442313" y="345406"/>
                  <a:pt x="403583" y="417712"/>
                </a:cubicBezTo>
                <a:lnTo>
                  <a:pt x="250328" y="667874"/>
                </a:lnTo>
                <a:lnTo>
                  <a:pt x="250328" y="671364"/>
                </a:lnTo>
                <a:lnTo>
                  <a:pt x="507471" y="671364"/>
                </a:lnTo>
                <a:close/>
              </a:path>
            </a:pathLst>
          </a:custGeom>
          <a:solidFill>
            <a:srgbClr val="47B5EF"/>
          </a:solidFill>
          <a:ln w="635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Freeform: Shape 7">
            <a:extLst>
              <a:ext uri="{FF2B5EF4-FFF2-40B4-BE49-F238E27FC236}">
                <a16:creationId xmlns:a16="http://schemas.microsoft.com/office/drawing/2014/main" id="{64E16260-2437-F04E-F3E1-9AA9F23A3F70}"/>
              </a:ext>
            </a:extLst>
          </p:cNvPr>
          <p:cNvSpPr/>
          <p:nvPr/>
        </p:nvSpPr>
        <p:spPr>
          <a:xfrm>
            <a:off x="10837714" y="1978226"/>
            <a:ext cx="596429" cy="855161"/>
          </a:xfrm>
          <a:custGeom>
            <a:avLst/>
            <a:gdLst>
              <a:gd name="connsiteX0" fmla="*/ 0 w 812319"/>
              <a:gd name="connsiteY0" fmla="*/ 1164707 h 1164706"/>
              <a:gd name="connsiteX1" fmla="*/ 0 w 812319"/>
              <a:gd name="connsiteY1" fmla="*/ 1002642 h 1164706"/>
              <a:gd name="connsiteX2" fmla="*/ 147936 w 812319"/>
              <a:gd name="connsiteY2" fmla="*/ 868668 h 1164706"/>
              <a:gd name="connsiteX3" fmla="*/ 523262 w 812319"/>
              <a:gd name="connsiteY3" fmla="*/ 382307 h 1164706"/>
              <a:gd name="connsiteX4" fmla="*/ 334768 w 812319"/>
              <a:gd name="connsiteY4" fmla="*/ 214923 h 1164706"/>
              <a:gd name="connsiteX5" fmla="*/ 89925 w 812319"/>
              <a:gd name="connsiteY5" fmla="*/ 310001 h 1164706"/>
              <a:gd name="connsiteX6" fmla="*/ 14129 w 812319"/>
              <a:gd name="connsiteY6" fmla="*/ 118017 h 1164706"/>
              <a:gd name="connsiteX7" fmla="*/ 389454 w 812319"/>
              <a:gd name="connsiteY7" fmla="*/ 0 h 1164706"/>
              <a:gd name="connsiteX8" fmla="*/ 791209 w 812319"/>
              <a:gd name="connsiteY8" fmla="*/ 359369 h 1164706"/>
              <a:gd name="connsiteX9" fmla="*/ 486361 w 812319"/>
              <a:gd name="connsiteY9" fmla="*/ 852711 h 1164706"/>
              <a:gd name="connsiteX10" fmla="*/ 380645 w 812319"/>
              <a:gd name="connsiteY10" fmla="*/ 940808 h 1164706"/>
              <a:gd name="connsiteX11" fmla="*/ 380645 w 812319"/>
              <a:gd name="connsiteY11" fmla="*/ 944298 h 1164706"/>
              <a:gd name="connsiteX12" fmla="*/ 812319 w 812319"/>
              <a:gd name="connsiteY12" fmla="*/ 944298 h 1164706"/>
              <a:gd name="connsiteX13" fmla="*/ 812319 w 812319"/>
              <a:gd name="connsiteY13" fmla="*/ 1164540 h 1164706"/>
              <a:gd name="connsiteX14" fmla="*/ 0 w 812319"/>
              <a:gd name="connsiteY14" fmla="*/ 1164540 h 116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319" h="1164706">
                <a:moveTo>
                  <a:pt x="0" y="1164707"/>
                </a:moveTo>
                <a:lnTo>
                  <a:pt x="0" y="1002642"/>
                </a:lnTo>
                <a:lnTo>
                  <a:pt x="147936" y="868668"/>
                </a:lnTo>
                <a:cubicBezTo>
                  <a:pt x="398264" y="644935"/>
                  <a:pt x="519771" y="516281"/>
                  <a:pt x="523262" y="382307"/>
                </a:cubicBezTo>
                <a:cubicBezTo>
                  <a:pt x="523262" y="288891"/>
                  <a:pt x="466913" y="214923"/>
                  <a:pt x="334768" y="214923"/>
                </a:cubicBezTo>
                <a:cubicBezTo>
                  <a:pt x="236033" y="214923"/>
                  <a:pt x="149765" y="264290"/>
                  <a:pt x="89925" y="310001"/>
                </a:cubicBezTo>
                <a:lnTo>
                  <a:pt x="14129" y="118017"/>
                </a:lnTo>
                <a:cubicBezTo>
                  <a:pt x="100397" y="52858"/>
                  <a:pt x="234371" y="0"/>
                  <a:pt x="389454" y="0"/>
                </a:cubicBezTo>
                <a:cubicBezTo>
                  <a:pt x="648426" y="0"/>
                  <a:pt x="791209" y="151593"/>
                  <a:pt x="791209" y="359369"/>
                </a:cubicBezTo>
                <a:cubicBezTo>
                  <a:pt x="791209" y="551353"/>
                  <a:pt x="652083" y="704775"/>
                  <a:pt x="486361" y="852711"/>
                </a:cubicBezTo>
                <a:lnTo>
                  <a:pt x="380645" y="940808"/>
                </a:lnTo>
                <a:lnTo>
                  <a:pt x="380645" y="944298"/>
                </a:lnTo>
                <a:lnTo>
                  <a:pt x="812319" y="944298"/>
                </a:lnTo>
                <a:lnTo>
                  <a:pt x="812319" y="1164540"/>
                </a:lnTo>
                <a:lnTo>
                  <a:pt x="0" y="1164540"/>
                </a:lnTo>
                <a:close/>
              </a:path>
            </a:pathLst>
          </a:custGeom>
          <a:solidFill>
            <a:srgbClr val="846CF1"/>
          </a:solidFill>
          <a:ln w="635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" name="TextBox 8">
            <a:extLst>
              <a:ext uri="{FF2B5EF4-FFF2-40B4-BE49-F238E27FC236}">
                <a16:creationId xmlns:a16="http://schemas.microsoft.com/office/drawing/2014/main" id="{3FDFFACF-1762-137F-EE3C-1316483367CE}"/>
              </a:ext>
            </a:extLst>
          </p:cNvPr>
          <p:cNvSpPr txBox="1"/>
          <p:nvPr/>
        </p:nvSpPr>
        <p:spPr>
          <a:xfrm>
            <a:off x="4950131" y="1850277"/>
            <a:ext cx="5614380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CO"/>
            </a:defPPr>
            <a:lvl1pPr defTabSz="1219170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r>
              <a:rPr lang="es-CO" sz="1700"/>
              <a:t>La detección de anomalías señala posibles pérdidas técnicas, como fugas, conexiones ilegales o fallas en equipos. Al identificarlas, </a:t>
            </a:r>
            <a:r>
              <a:rPr lang="es-CO" sz="1700" err="1"/>
              <a:t>Electrodunas</a:t>
            </a:r>
            <a:r>
              <a:rPr lang="es-CO" sz="1700"/>
              <a:t> puede anticiparse a problemas y garantizar la calidad del servicio para sus clientes.</a:t>
            </a:r>
            <a:endParaRPr lang="en-US" sz="1700"/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2AAB81F4-8F9D-FBD2-C598-E2AAFA9BDE22}"/>
              </a:ext>
            </a:extLst>
          </p:cNvPr>
          <p:cNvSpPr txBox="1"/>
          <p:nvPr/>
        </p:nvSpPr>
        <p:spPr>
          <a:xfrm>
            <a:off x="5007355" y="3341864"/>
            <a:ext cx="518235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CO"/>
            </a:defPPr>
            <a:lvl1pPr algn="just" defTabSz="1219170">
              <a:defRPr sz="1600">
                <a:solidFill>
                  <a:srgbClr val="F1F2F1">
                    <a:lumMod val="50000"/>
                  </a:srgbClr>
                </a:solidFill>
                <a:cs typeface="Segoe UI" panose="020B0502040204020203" pitchFamily="34" charset="0"/>
              </a:defRPr>
            </a:lvl1pPr>
          </a:lstStyle>
          <a:p>
            <a:r>
              <a:rPr lang="es-CO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Electrodunas</a:t>
            </a:r>
            <a:r>
              <a:rPr lang="es-CO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puede tomar medidas correctivas para reducir costos y mejorar la eficiencia. </a:t>
            </a:r>
          </a:p>
          <a:p>
            <a:endParaRPr lang="es-CO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5" name="Group 31">
            <a:extLst>
              <a:ext uri="{FF2B5EF4-FFF2-40B4-BE49-F238E27FC236}">
                <a16:creationId xmlns:a16="http://schemas.microsoft.com/office/drawing/2014/main" id="{BEB91CC2-A046-2363-00A6-81119152114C}"/>
              </a:ext>
            </a:extLst>
          </p:cNvPr>
          <p:cNvGrpSpPr/>
          <p:nvPr/>
        </p:nvGrpSpPr>
        <p:grpSpPr>
          <a:xfrm>
            <a:off x="5785779" y="116183"/>
            <a:ext cx="310220" cy="454135"/>
            <a:chOff x="5106305" y="2240460"/>
            <a:chExt cx="1975216" cy="3129420"/>
          </a:xfrm>
        </p:grpSpPr>
        <p:grpSp>
          <p:nvGrpSpPr>
            <p:cNvPr id="106" name="Graphic 3">
              <a:extLst>
                <a:ext uri="{FF2B5EF4-FFF2-40B4-BE49-F238E27FC236}">
                  <a16:creationId xmlns:a16="http://schemas.microsoft.com/office/drawing/2014/main" id="{5BECA198-1280-2145-F369-F8B51DD325D4}"/>
                </a:ext>
              </a:extLst>
            </p:cNvPr>
            <p:cNvGrpSpPr/>
            <p:nvPr/>
          </p:nvGrpSpPr>
          <p:grpSpPr>
            <a:xfrm>
              <a:off x="5576111" y="4627979"/>
              <a:ext cx="1039677" cy="741901"/>
              <a:chOff x="5467509" y="4800552"/>
              <a:chExt cx="1257734" cy="897504"/>
            </a:xfrm>
          </p:grpSpPr>
          <p:sp>
            <p:nvSpPr>
              <p:cNvPr id="108" name="Freeform: Shape 12">
                <a:extLst>
                  <a:ext uri="{FF2B5EF4-FFF2-40B4-BE49-F238E27FC236}">
                    <a16:creationId xmlns:a16="http://schemas.microsoft.com/office/drawing/2014/main" id="{40B0A8FC-0F4E-619E-A4FC-1712B4DCBD9F}"/>
                  </a:ext>
                </a:extLst>
              </p:cNvPr>
              <p:cNvSpPr/>
              <p:nvPr/>
            </p:nvSpPr>
            <p:spPr>
              <a:xfrm>
                <a:off x="5467509" y="4800552"/>
                <a:ext cx="1257663" cy="897504"/>
              </a:xfrm>
              <a:custGeom>
                <a:avLst/>
                <a:gdLst>
                  <a:gd name="connsiteX0" fmla="*/ 0 w 1257663"/>
                  <a:gd name="connsiteY0" fmla="*/ 0 h 897504"/>
                  <a:gd name="connsiteX1" fmla="*/ 160547 w 1257663"/>
                  <a:gd name="connsiteY1" fmla="*/ 122481 h 897504"/>
                  <a:gd name="connsiteX2" fmla="*/ 45850 w 1257663"/>
                  <a:gd name="connsiteY2" fmla="*/ 237178 h 897504"/>
                  <a:gd name="connsiteX3" fmla="*/ 198755 w 1257663"/>
                  <a:gd name="connsiteY3" fmla="*/ 361444 h 897504"/>
                  <a:gd name="connsiteX4" fmla="*/ 84059 w 1257663"/>
                  <a:gd name="connsiteY4" fmla="*/ 485711 h 897504"/>
                  <a:gd name="connsiteX5" fmla="*/ 236963 w 1257663"/>
                  <a:gd name="connsiteY5" fmla="*/ 600407 h 897504"/>
                  <a:gd name="connsiteX6" fmla="*/ 131837 w 1257663"/>
                  <a:gd name="connsiteY6" fmla="*/ 724674 h 897504"/>
                  <a:gd name="connsiteX7" fmla="*/ 628832 w 1257663"/>
                  <a:gd name="connsiteY7" fmla="*/ 897504 h 897504"/>
                  <a:gd name="connsiteX8" fmla="*/ 1125827 w 1257663"/>
                  <a:gd name="connsiteY8" fmla="*/ 724674 h 897504"/>
                  <a:gd name="connsiteX9" fmla="*/ 1020700 w 1257663"/>
                  <a:gd name="connsiteY9" fmla="*/ 600407 h 897504"/>
                  <a:gd name="connsiteX10" fmla="*/ 1173605 w 1257663"/>
                  <a:gd name="connsiteY10" fmla="*/ 485711 h 897504"/>
                  <a:gd name="connsiteX11" fmla="*/ 1058908 w 1257663"/>
                  <a:gd name="connsiteY11" fmla="*/ 361444 h 897504"/>
                  <a:gd name="connsiteX12" fmla="*/ 1211813 w 1257663"/>
                  <a:gd name="connsiteY12" fmla="*/ 237178 h 897504"/>
                  <a:gd name="connsiteX13" fmla="*/ 1097117 w 1257663"/>
                  <a:gd name="connsiteY13" fmla="*/ 122481 h 897504"/>
                  <a:gd name="connsiteX14" fmla="*/ 1257664 w 1257663"/>
                  <a:gd name="connsiteY14" fmla="*/ 0 h 897504"/>
                  <a:gd name="connsiteX15" fmla="*/ 628760 w 1257663"/>
                  <a:gd name="connsiteY15" fmla="*/ 36494 h 897504"/>
                  <a:gd name="connsiteX16" fmla="*/ 0 w 1257663"/>
                  <a:gd name="connsiteY16" fmla="*/ 0 h 89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7663" h="897504">
                    <a:moveTo>
                      <a:pt x="0" y="0"/>
                    </a:moveTo>
                    <a:cubicBezTo>
                      <a:pt x="113268" y="102913"/>
                      <a:pt x="160547" y="65490"/>
                      <a:pt x="160547" y="122481"/>
                    </a:cubicBezTo>
                    <a:cubicBezTo>
                      <a:pt x="160547" y="179829"/>
                      <a:pt x="45850" y="198969"/>
                      <a:pt x="45850" y="237178"/>
                    </a:cubicBezTo>
                    <a:cubicBezTo>
                      <a:pt x="45850" y="275386"/>
                      <a:pt x="198755" y="313666"/>
                      <a:pt x="198755" y="361444"/>
                    </a:cubicBezTo>
                    <a:cubicBezTo>
                      <a:pt x="198755" y="409222"/>
                      <a:pt x="84059" y="437932"/>
                      <a:pt x="84059" y="485711"/>
                    </a:cubicBezTo>
                    <a:cubicBezTo>
                      <a:pt x="84059" y="533489"/>
                      <a:pt x="227394" y="543059"/>
                      <a:pt x="236963" y="600407"/>
                    </a:cubicBezTo>
                    <a:cubicBezTo>
                      <a:pt x="246533" y="657755"/>
                      <a:pt x="131837" y="667326"/>
                      <a:pt x="131837" y="724674"/>
                    </a:cubicBezTo>
                    <a:cubicBezTo>
                      <a:pt x="131837" y="782022"/>
                      <a:pt x="495067" y="888791"/>
                      <a:pt x="628832" y="897504"/>
                    </a:cubicBezTo>
                    <a:cubicBezTo>
                      <a:pt x="762668" y="888791"/>
                      <a:pt x="1125827" y="782022"/>
                      <a:pt x="1125827" y="724674"/>
                    </a:cubicBezTo>
                    <a:cubicBezTo>
                      <a:pt x="1125827" y="667326"/>
                      <a:pt x="1011130" y="657755"/>
                      <a:pt x="1020700" y="600407"/>
                    </a:cubicBezTo>
                    <a:cubicBezTo>
                      <a:pt x="1030270" y="543059"/>
                      <a:pt x="1173605" y="533489"/>
                      <a:pt x="1173605" y="485711"/>
                    </a:cubicBezTo>
                    <a:cubicBezTo>
                      <a:pt x="1173605" y="437932"/>
                      <a:pt x="1058908" y="409222"/>
                      <a:pt x="1058908" y="361444"/>
                    </a:cubicBezTo>
                    <a:cubicBezTo>
                      <a:pt x="1058908" y="313666"/>
                      <a:pt x="1211813" y="275458"/>
                      <a:pt x="1211813" y="237178"/>
                    </a:cubicBezTo>
                    <a:cubicBezTo>
                      <a:pt x="1211813" y="198969"/>
                      <a:pt x="1097117" y="179829"/>
                      <a:pt x="1097117" y="122481"/>
                    </a:cubicBezTo>
                    <a:cubicBezTo>
                      <a:pt x="1097117" y="65490"/>
                      <a:pt x="1144395" y="102841"/>
                      <a:pt x="1257664" y="0"/>
                    </a:cubicBezTo>
                    <a:cubicBezTo>
                      <a:pt x="1118399" y="22068"/>
                      <a:pt x="888720" y="36494"/>
                      <a:pt x="628760" y="36494"/>
                    </a:cubicBezTo>
                    <a:cubicBezTo>
                      <a:pt x="368800" y="36494"/>
                      <a:pt x="139264" y="2206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8900000" scaled="1"/>
              </a:gradFill>
              <a:ln w="7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/>
                <a:endParaRPr lang="en-US" sz="240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09" name="Freeform: Shape 13">
                <a:extLst>
                  <a:ext uri="{FF2B5EF4-FFF2-40B4-BE49-F238E27FC236}">
                    <a16:creationId xmlns:a16="http://schemas.microsoft.com/office/drawing/2014/main" id="{DED1237A-3524-59D9-0E05-1F434C0F5EE5}"/>
                  </a:ext>
                </a:extLst>
              </p:cNvPr>
              <p:cNvSpPr/>
              <p:nvPr/>
            </p:nvSpPr>
            <p:spPr>
              <a:xfrm>
                <a:off x="5673406" y="4800624"/>
                <a:ext cx="1051837" cy="237177"/>
              </a:xfrm>
              <a:custGeom>
                <a:avLst/>
                <a:gdLst>
                  <a:gd name="connsiteX0" fmla="*/ 893291 w 1051837"/>
                  <a:gd name="connsiteY0" fmla="*/ 135051 h 237177"/>
                  <a:gd name="connsiteX1" fmla="*/ 891291 w 1051837"/>
                  <a:gd name="connsiteY1" fmla="*/ 122481 h 237177"/>
                  <a:gd name="connsiteX2" fmla="*/ 1051838 w 1051837"/>
                  <a:gd name="connsiteY2" fmla="*/ 0 h 237177"/>
                  <a:gd name="connsiteX3" fmla="*/ 912002 w 1051837"/>
                  <a:gd name="connsiteY3" fmla="*/ 16783 h 237177"/>
                  <a:gd name="connsiteX4" fmla="*/ 0 w 1051837"/>
                  <a:gd name="connsiteY4" fmla="*/ 237178 h 237177"/>
                  <a:gd name="connsiteX5" fmla="*/ 893291 w 1051837"/>
                  <a:gd name="connsiteY5" fmla="*/ 135051 h 23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837" h="237177">
                    <a:moveTo>
                      <a:pt x="893291" y="135051"/>
                    </a:moveTo>
                    <a:cubicBezTo>
                      <a:pt x="892006" y="131051"/>
                      <a:pt x="891291" y="126909"/>
                      <a:pt x="891291" y="122481"/>
                    </a:cubicBezTo>
                    <a:cubicBezTo>
                      <a:pt x="891291" y="65490"/>
                      <a:pt x="938570" y="102841"/>
                      <a:pt x="1051838" y="0"/>
                    </a:cubicBezTo>
                    <a:cubicBezTo>
                      <a:pt x="1012201" y="6285"/>
                      <a:pt x="964923" y="11927"/>
                      <a:pt x="912002" y="16783"/>
                    </a:cubicBezTo>
                    <a:lnTo>
                      <a:pt x="0" y="237178"/>
                    </a:lnTo>
                    <a:lnTo>
                      <a:pt x="893291" y="135051"/>
                    </a:lnTo>
                    <a:close/>
                  </a:path>
                </a:pathLst>
              </a:custGeom>
              <a:solidFill>
                <a:srgbClr val="A7A99B"/>
              </a:solidFill>
              <a:ln w="7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/>
                <a:endParaRPr lang="en-US" sz="240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10" name="Freeform: Shape 14">
                <a:extLst>
                  <a:ext uri="{FF2B5EF4-FFF2-40B4-BE49-F238E27FC236}">
                    <a16:creationId xmlns:a16="http://schemas.microsoft.com/office/drawing/2014/main" id="{F8E39EA1-5D5D-0037-381F-8801A42B65B1}"/>
                  </a:ext>
                </a:extLst>
              </p:cNvPr>
              <p:cNvSpPr/>
              <p:nvPr/>
            </p:nvSpPr>
            <p:spPr>
              <a:xfrm>
                <a:off x="5673477" y="5064797"/>
                <a:ext cx="984562" cy="214109"/>
              </a:xfrm>
              <a:custGeom>
                <a:avLst/>
                <a:gdLst>
                  <a:gd name="connsiteX0" fmla="*/ 984563 w 984562"/>
                  <a:gd name="connsiteY0" fmla="*/ 0 h 214109"/>
                  <a:gd name="connsiteX1" fmla="*/ 0 w 984562"/>
                  <a:gd name="connsiteY1" fmla="*/ 214110 h 214109"/>
                  <a:gd name="connsiteX2" fmla="*/ 855582 w 984562"/>
                  <a:gd name="connsiteY2" fmla="*/ 109412 h 214109"/>
                  <a:gd name="connsiteX3" fmla="*/ 853012 w 984562"/>
                  <a:gd name="connsiteY3" fmla="*/ 97199 h 214109"/>
                  <a:gd name="connsiteX4" fmla="*/ 984563 w 984562"/>
                  <a:gd name="connsiteY4" fmla="*/ 0 h 21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4562" h="214109">
                    <a:moveTo>
                      <a:pt x="984563" y="0"/>
                    </a:moveTo>
                    <a:lnTo>
                      <a:pt x="0" y="214110"/>
                    </a:lnTo>
                    <a:lnTo>
                      <a:pt x="855582" y="109412"/>
                    </a:lnTo>
                    <a:cubicBezTo>
                      <a:pt x="853940" y="105484"/>
                      <a:pt x="853012" y="101413"/>
                      <a:pt x="853012" y="97199"/>
                    </a:cubicBezTo>
                    <a:cubicBezTo>
                      <a:pt x="853012" y="60633"/>
                      <a:pt x="942498" y="29638"/>
                      <a:pt x="984563" y="0"/>
                    </a:cubicBezTo>
                    <a:close/>
                  </a:path>
                </a:pathLst>
              </a:custGeom>
              <a:solidFill>
                <a:srgbClr val="A7A99B"/>
              </a:solidFill>
              <a:ln w="7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/>
                <a:endParaRPr lang="en-US" sz="240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11" name="Freeform: Shape 15">
                <a:extLst>
                  <a:ext uri="{FF2B5EF4-FFF2-40B4-BE49-F238E27FC236}">
                    <a16:creationId xmlns:a16="http://schemas.microsoft.com/office/drawing/2014/main" id="{7562AF20-5BBF-5530-088A-8FDA1C673237}"/>
                  </a:ext>
                </a:extLst>
              </p:cNvPr>
              <p:cNvSpPr/>
              <p:nvPr/>
            </p:nvSpPr>
            <p:spPr>
              <a:xfrm>
                <a:off x="5692617" y="5294690"/>
                <a:ext cx="946997" cy="220894"/>
              </a:xfrm>
              <a:custGeom>
                <a:avLst/>
                <a:gdLst>
                  <a:gd name="connsiteX0" fmla="*/ 795663 w 946997"/>
                  <a:gd name="connsiteY0" fmla="*/ 118981 h 220894"/>
                  <a:gd name="connsiteX1" fmla="*/ 795663 w 946997"/>
                  <a:gd name="connsiteY1" fmla="*/ 106198 h 220894"/>
                  <a:gd name="connsiteX2" fmla="*/ 946997 w 946997"/>
                  <a:gd name="connsiteY2" fmla="*/ 0 h 220894"/>
                  <a:gd name="connsiteX3" fmla="*/ 0 w 946997"/>
                  <a:gd name="connsiteY3" fmla="*/ 220894 h 220894"/>
                  <a:gd name="connsiteX4" fmla="*/ 795663 w 946997"/>
                  <a:gd name="connsiteY4" fmla="*/ 118981 h 22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997" h="220894">
                    <a:moveTo>
                      <a:pt x="795663" y="118981"/>
                    </a:moveTo>
                    <a:cubicBezTo>
                      <a:pt x="794949" y="114982"/>
                      <a:pt x="794878" y="110769"/>
                      <a:pt x="795663" y="106198"/>
                    </a:cubicBezTo>
                    <a:cubicBezTo>
                      <a:pt x="804590" y="52421"/>
                      <a:pt x="931214" y="40708"/>
                      <a:pt x="946997" y="0"/>
                    </a:cubicBezTo>
                    <a:lnTo>
                      <a:pt x="0" y="220894"/>
                    </a:lnTo>
                    <a:lnTo>
                      <a:pt x="795663" y="118981"/>
                    </a:lnTo>
                    <a:close/>
                  </a:path>
                </a:pathLst>
              </a:custGeom>
              <a:solidFill>
                <a:srgbClr val="A7A99B"/>
              </a:solidFill>
              <a:ln w="7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/>
                <a:endParaRPr lang="en-US" sz="240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12" name="Freeform: Shape 16">
                <a:extLst>
                  <a:ext uri="{FF2B5EF4-FFF2-40B4-BE49-F238E27FC236}">
                    <a16:creationId xmlns:a16="http://schemas.microsoft.com/office/drawing/2014/main" id="{82E654D4-57CA-4DC7-A953-9A16C6DF0423}"/>
                  </a:ext>
                </a:extLst>
              </p:cNvPr>
              <p:cNvSpPr/>
              <p:nvPr/>
            </p:nvSpPr>
            <p:spPr>
              <a:xfrm>
                <a:off x="5915726" y="5620782"/>
                <a:ext cx="357944" cy="77273"/>
              </a:xfrm>
              <a:custGeom>
                <a:avLst/>
                <a:gdLst>
                  <a:gd name="connsiteX0" fmla="*/ 0 w 357944"/>
                  <a:gd name="connsiteY0" fmla="*/ 43279 h 77273"/>
                  <a:gd name="connsiteX1" fmla="*/ 180615 w 357944"/>
                  <a:gd name="connsiteY1" fmla="*/ 77274 h 77273"/>
                  <a:gd name="connsiteX2" fmla="*/ 357945 w 357944"/>
                  <a:gd name="connsiteY2" fmla="*/ 44136 h 77273"/>
                  <a:gd name="connsiteX3" fmla="*/ 178187 w 357944"/>
                  <a:gd name="connsiteY3" fmla="*/ 0 h 77273"/>
                  <a:gd name="connsiteX4" fmla="*/ 0 w 357944"/>
                  <a:gd name="connsiteY4" fmla="*/ 43279 h 77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944" h="77273">
                    <a:moveTo>
                      <a:pt x="0" y="43279"/>
                    </a:moveTo>
                    <a:cubicBezTo>
                      <a:pt x="70775" y="61491"/>
                      <a:pt x="137622" y="74489"/>
                      <a:pt x="180615" y="77274"/>
                    </a:cubicBezTo>
                    <a:cubicBezTo>
                      <a:pt x="222966" y="74489"/>
                      <a:pt x="288384" y="61919"/>
                      <a:pt x="357945" y="44136"/>
                    </a:cubicBezTo>
                    <a:cubicBezTo>
                      <a:pt x="309524" y="16640"/>
                      <a:pt x="246819" y="0"/>
                      <a:pt x="178187" y="0"/>
                    </a:cubicBezTo>
                    <a:cubicBezTo>
                      <a:pt x="110340" y="0"/>
                      <a:pt x="48207" y="16283"/>
                      <a:pt x="0" y="4327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7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87"/>
                <a:endParaRPr lang="en-US" sz="2400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  <p:sp>
          <p:nvSpPr>
            <p:cNvPr id="107" name="Freeform: Shape 10">
              <a:extLst>
                <a:ext uri="{FF2B5EF4-FFF2-40B4-BE49-F238E27FC236}">
                  <a16:creationId xmlns:a16="http://schemas.microsoft.com/office/drawing/2014/main" id="{0949F21A-AEF6-0479-4FAB-AF5074931579}"/>
                </a:ext>
              </a:extLst>
            </p:cNvPr>
            <p:cNvSpPr/>
            <p:nvPr/>
          </p:nvSpPr>
          <p:spPr>
            <a:xfrm>
              <a:off x="5106305" y="2240460"/>
              <a:ext cx="1975216" cy="2425479"/>
            </a:xfrm>
            <a:custGeom>
              <a:avLst/>
              <a:gdLst>
                <a:gd name="connsiteX0" fmla="*/ 2166452 w 2389489"/>
                <a:gd name="connsiteY0" fmla="*/ 1889994 h 2934189"/>
                <a:gd name="connsiteX1" fmla="*/ 2389489 w 2389489"/>
                <a:gd name="connsiteY1" fmla="*/ 1194744 h 2934189"/>
                <a:gd name="connsiteX2" fmla="*/ 1194745 w 2389489"/>
                <a:gd name="connsiteY2" fmla="*/ 0 h 2934189"/>
                <a:gd name="connsiteX3" fmla="*/ 0 w 2389489"/>
                <a:gd name="connsiteY3" fmla="*/ 1194744 h 2934189"/>
                <a:gd name="connsiteX4" fmla="*/ 380299 w 2389489"/>
                <a:gd name="connsiteY4" fmla="*/ 2068752 h 2934189"/>
                <a:gd name="connsiteX5" fmla="*/ 499423 w 2389489"/>
                <a:gd name="connsiteY5" fmla="*/ 2351208 h 2934189"/>
                <a:gd name="connsiteX6" fmla="*/ 566341 w 2389489"/>
                <a:gd name="connsiteY6" fmla="*/ 2895981 h 2934189"/>
                <a:gd name="connsiteX7" fmla="*/ 568270 w 2389489"/>
                <a:gd name="connsiteY7" fmla="*/ 2897695 h 2934189"/>
                <a:gd name="connsiteX8" fmla="*/ 1197173 w 2389489"/>
                <a:gd name="connsiteY8" fmla="*/ 2934190 h 2934189"/>
                <a:gd name="connsiteX9" fmla="*/ 1826076 w 2389489"/>
                <a:gd name="connsiteY9" fmla="*/ 2897695 h 2934189"/>
                <a:gd name="connsiteX10" fmla="*/ 1828004 w 2389489"/>
                <a:gd name="connsiteY10" fmla="*/ 2895981 h 2934189"/>
                <a:gd name="connsiteX11" fmla="*/ 1894922 w 2389489"/>
                <a:gd name="connsiteY11" fmla="*/ 2351208 h 2934189"/>
                <a:gd name="connsiteX12" fmla="*/ 2024188 w 2389489"/>
                <a:gd name="connsiteY12" fmla="*/ 2054540 h 2934189"/>
                <a:gd name="connsiteX13" fmla="*/ 2159239 w 2389489"/>
                <a:gd name="connsiteY13" fmla="*/ 1899849 h 2934189"/>
                <a:gd name="connsiteX14" fmla="*/ 2166952 w 2389489"/>
                <a:gd name="connsiteY14" fmla="*/ 1892565 h 2934189"/>
                <a:gd name="connsiteX15" fmla="*/ 2166452 w 2389489"/>
                <a:gd name="connsiteY15" fmla="*/ 1889994 h 293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89489" h="2934189">
                  <a:moveTo>
                    <a:pt x="2166452" y="1889994"/>
                  </a:moveTo>
                  <a:cubicBezTo>
                    <a:pt x="2306859" y="1694167"/>
                    <a:pt x="2389489" y="1454133"/>
                    <a:pt x="2389489" y="1194744"/>
                  </a:cubicBezTo>
                  <a:cubicBezTo>
                    <a:pt x="2389489" y="534917"/>
                    <a:pt x="1854572" y="0"/>
                    <a:pt x="1194745" y="0"/>
                  </a:cubicBezTo>
                  <a:cubicBezTo>
                    <a:pt x="534918" y="0"/>
                    <a:pt x="0" y="534917"/>
                    <a:pt x="0" y="1194744"/>
                  </a:cubicBezTo>
                  <a:cubicBezTo>
                    <a:pt x="0" y="1539834"/>
                    <a:pt x="146335" y="1850643"/>
                    <a:pt x="380299" y="2068752"/>
                  </a:cubicBezTo>
                  <a:cubicBezTo>
                    <a:pt x="437575" y="2150025"/>
                    <a:pt x="490996" y="2250581"/>
                    <a:pt x="499423" y="2351208"/>
                  </a:cubicBezTo>
                  <a:cubicBezTo>
                    <a:pt x="518563" y="2580602"/>
                    <a:pt x="451645" y="2790855"/>
                    <a:pt x="566341" y="2895981"/>
                  </a:cubicBezTo>
                  <a:cubicBezTo>
                    <a:pt x="566984" y="2896553"/>
                    <a:pt x="567627" y="2897124"/>
                    <a:pt x="568270" y="2897695"/>
                  </a:cubicBezTo>
                  <a:cubicBezTo>
                    <a:pt x="707534" y="2919763"/>
                    <a:pt x="937213" y="2934190"/>
                    <a:pt x="1197173" y="2934190"/>
                  </a:cubicBezTo>
                  <a:cubicBezTo>
                    <a:pt x="1457133" y="2934190"/>
                    <a:pt x="1686740" y="2919763"/>
                    <a:pt x="1826076" y="2897695"/>
                  </a:cubicBezTo>
                  <a:cubicBezTo>
                    <a:pt x="1826719" y="2897124"/>
                    <a:pt x="1827362" y="2896553"/>
                    <a:pt x="1828004" y="2895981"/>
                  </a:cubicBezTo>
                  <a:cubicBezTo>
                    <a:pt x="1942701" y="2790855"/>
                    <a:pt x="1875783" y="2580602"/>
                    <a:pt x="1894922" y="2351208"/>
                  </a:cubicBezTo>
                  <a:cubicBezTo>
                    <a:pt x="1903778" y="2244582"/>
                    <a:pt x="1963198" y="2138098"/>
                    <a:pt x="2024188" y="2054540"/>
                  </a:cubicBezTo>
                  <a:cubicBezTo>
                    <a:pt x="2073466" y="2006976"/>
                    <a:pt x="2118674" y="1955198"/>
                    <a:pt x="2159239" y="1899849"/>
                  </a:cubicBezTo>
                  <a:cubicBezTo>
                    <a:pt x="2164167" y="1895207"/>
                    <a:pt x="2166952" y="1892565"/>
                    <a:pt x="2166952" y="1892565"/>
                  </a:cubicBezTo>
                  <a:lnTo>
                    <a:pt x="2166452" y="188999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7136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8987"/>
              <a:endParaRPr lang="en-US" sz="2400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113" name="TextBox 8">
            <a:extLst>
              <a:ext uri="{FF2B5EF4-FFF2-40B4-BE49-F238E27FC236}">
                <a16:creationId xmlns:a16="http://schemas.microsoft.com/office/drawing/2014/main" id="{20FE5C46-8836-A24B-8053-E0D844CD3822}"/>
              </a:ext>
            </a:extLst>
          </p:cNvPr>
          <p:cNvSpPr txBox="1"/>
          <p:nvPr/>
        </p:nvSpPr>
        <p:spPr>
          <a:xfrm>
            <a:off x="5044490" y="4399062"/>
            <a:ext cx="5183552" cy="78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CO"/>
            </a:defPPr>
            <a:lvl1pPr algn="just" defTabSz="1219170">
              <a:defRPr sz="1600">
                <a:solidFill>
                  <a:srgbClr val="F1F2F1">
                    <a:lumMod val="50000"/>
                  </a:srgbClr>
                </a:solidFill>
                <a:cs typeface="Segoe UI" panose="020B0502040204020203" pitchFamily="34" charset="0"/>
              </a:defRPr>
            </a:lvl1pPr>
          </a:lstStyle>
          <a:p>
            <a:r>
              <a:rPr lang="es-CO" sz="1700">
                <a:solidFill>
                  <a:schemeClr val="tx1">
                    <a:lumMod val="75000"/>
                    <a:lumOff val="25000"/>
                  </a:schemeClr>
                </a:solidFill>
              </a:rPr>
              <a:t>La detección temprana de anomalías no técnicas permite a </a:t>
            </a:r>
            <a:r>
              <a:rPr lang="es-CO" sz="17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Electrodunas</a:t>
            </a:r>
            <a:r>
              <a:rPr lang="es-CO" sz="1700">
                <a:solidFill>
                  <a:schemeClr val="tx1">
                    <a:lumMod val="75000"/>
                    <a:lumOff val="25000"/>
                  </a:schemeClr>
                </a:solidFill>
              </a:rPr>
              <a:t> cumplir con regulaciones y estándares de calidad en el suministro eléctrico.</a:t>
            </a:r>
            <a:endParaRPr lang="en-US" sz="1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6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D296F0DD-5503-BAB7-74C6-EFE248C2D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575" y="6296025"/>
            <a:ext cx="1876425" cy="561975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672147FC-C005-1C48-E360-4C536A2E5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736" y="-101992"/>
            <a:ext cx="5490328" cy="71108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3400" b="1">
                <a:solidFill>
                  <a:srgbClr val="000000">
                    <a:lumMod val="65000"/>
                    <a:lumOff val="35000"/>
                  </a:srgbClr>
                </a:solidFill>
                <a:latin typeface="Calibri"/>
              </a:rPr>
              <a:t>Consideraciones del impacto</a:t>
            </a:r>
            <a:endParaRPr lang="en-US" sz="3400" b="1">
              <a:solidFill>
                <a:srgbClr val="000000">
                  <a:lumMod val="65000"/>
                  <a:lumOff val="35000"/>
                </a:srgbClr>
              </a:solidFill>
              <a:latin typeface="Calibri"/>
            </a:endParaRPr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9043E3E3-7AEA-6F3F-BD49-1D912DDEF473}"/>
              </a:ext>
            </a:extLst>
          </p:cNvPr>
          <p:cNvSpPr/>
          <p:nvPr/>
        </p:nvSpPr>
        <p:spPr>
          <a:xfrm>
            <a:off x="572664" y="1824412"/>
            <a:ext cx="2993293" cy="4560540"/>
          </a:xfrm>
          <a:custGeom>
            <a:avLst/>
            <a:gdLst>
              <a:gd name="connsiteX0" fmla="*/ 2491382 w 2711320"/>
              <a:gd name="connsiteY0" fmla="*/ 3218720 h 3218720"/>
              <a:gd name="connsiteX1" fmla="*/ 219933 w 2711320"/>
              <a:gd name="connsiteY1" fmla="*/ 3218720 h 3218720"/>
              <a:gd name="connsiteX2" fmla="*/ 0 w 2711320"/>
              <a:gd name="connsiteY2" fmla="*/ 2998857 h 3218720"/>
              <a:gd name="connsiteX3" fmla="*/ 0 w 2711320"/>
              <a:gd name="connsiteY3" fmla="*/ 219863 h 3218720"/>
              <a:gd name="connsiteX4" fmla="*/ 219933 w 2711320"/>
              <a:gd name="connsiteY4" fmla="*/ 0 h 3218720"/>
              <a:gd name="connsiteX5" fmla="*/ 2491382 w 2711320"/>
              <a:gd name="connsiteY5" fmla="*/ 0 h 3218720"/>
              <a:gd name="connsiteX6" fmla="*/ 2711315 w 2711320"/>
              <a:gd name="connsiteY6" fmla="*/ 219863 h 3218720"/>
              <a:gd name="connsiteX7" fmla="*/ 2711315 w 2711320"/>
              <a:gd name="connsiteY7" fmla="*/ 2998857 h 3218720"/>
              <a:gd name="connsiteX8" fmla="*/ 2491382 w 2711320"/>
              <a:gd name="connsiteY8" fmla="*/ 3218720 h 32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1320" h="3218720">
                <a:moveTo>
                  <a:pt x="2491382" y="3218720"/>
                </a:moveTo>
                <a:lnTo>
                  <a:pt x="219933" y="3218720"/>
                </a:lnTo>
                <a:cubicBezTo>
                  <a:pt x="98836" y="3218720"/>
                  <a:pt x="0" y="3120806"/>
                  <a:pt x="0" y="2998857"/>
                </a:cubicBezTo>
                <a:lnTo>
                  <a:pt x="0" y="219863"/>
                </a:lnTo>
                <a:cubicBezTo>
                  <a:pt x="0" y="97915"/>
                  <a:pt x="98836" y="0"/>
                  <a:pt x="219933" y="0"/>
                </a:cubicBezTo>
                <a:lnTo>
                  <a:pt x="2491382" y="0"/>
                </a:lnTo>
                <a:cubicBezTo>
                  <a:pt x="2613369" y="0"/>
                  <a:pt x="2711315" y="98805"/>
                  <a:pt x="2711315" y="219863"/>
                </a:cubicBezTo>
                <a:lnTo>
                  <a:pt x="2711315" y="2998857"/>
                </a:lnTo>
                <a:cubicBezTo>
                  <a:pt x="2712205" y="3120806"/>
                  <a:pt x="2613369" y="3218720"/>
                  <a:pt x="2491382" y="3218720"/>
                </a:cubicBezTo>
                <a:close/>
              </a:path>
            </a:pathLst>
          </a:custGeom>
          <a:solidFill>
            <a:srgbClr val="F2F6FA"/>
          </a:solidFill>
          <a:ln w="25400" cap="flat">
            <a:solidFill>
              <a:srgbClr val="47B5E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76" name="Freeform 8">
            <a:extLst>
              <a:ext uri="{FF2B5EF4-FFF2-40B4-BE49-F238E27FC236}">
                <a16:creationId xmlns:a16="http://schemas.microsoft.com/office/drawing/2014/main" id="{B032D3EB-9DC5-3463-6F69-CCB68CDE91AF}"/>
              </a:ext>
            </a:extLst>
          </p:cNvPr>
          <p:cNvSpPr/>
          <p:nvPr/>
        </p:nvSpPr>
        <p:spPr>
          <a:xfrm>
            <a:off x="4408754" y="1709859"/>
            <a:ext cx="3094015" cy="4501769"/>
          </a:xfrm>
          <a:custGeom>
            <a:avLst/>
            <a:gdLst>
              <a:gd name="connsiteX0" fmla="*/ 2491382 w 2711320"/>
              <a:gd name="connsiteY0" fmla="*/ 3219610 h 3219610"/>
              <a:gd name="connsiteX1" fmla="*/ 219933 w 2711320"/>
              <a:gd name="connsiteY1" fmla="*/ 3219610 h 3219610"/>
              <a:gd name="connsiteX2" fmla="*/ 0 w 2711320"/>
              <a:gd name="connsiteY2" fmla="*/ 2999748 h 3219610"/>
              <a:gd name="connsiteX3" fmla="*/ 0 w 2711320"/>
              <a:gd name="connsiteY3" fmla="*/ 219863 h 3219610"/>
              <a:gd name="connsiteX4" fmla="*/ 219933 w 2711320"/>
              <a:gd name="connsiteY4" fmla="*/ 0 h 3219610"/>
              <a:gd name="connsiteX5" fmla="*/ 2491382 w 2711320"/>
              <a:gd name="connsiteY5" fmla="*/ 0 h 3219610"/>
              <a:gd name="connsiteX6" fmla="*/ 2711315 w 2711320"/>
              <a:gd name="connsiteY6" fmla="*/ 219863 h 3219610"/>
              <a:gd name="connsiteX7" fmla="*/ 2711315 w 2711320"/>
              <a:gd name="connsiteY7" fmla="*/ 2998857 h 3219610"/>
              <a:gd name="connsiteX8" fmla="*/ 2491382 w 2711320"/>
              <a:gd name="connsiteY8" fmla="*/ 3219610 h 321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1320" h="3219610">
                <a:moveTo>
                  <a:pt x="2491382" y="3219610"/>
                </a:moveTo>
                <a:lnTo>
                  <a:pt x="219933" y="3219610"/>
                </a:lnTo>
                <a:cubicBezTo>
                  <a:pt x="97946" y="3219610"/>
                  <a:pt x="0" y="3120806"/>
                  <a:pt x="0" y="2999748"/>
                </a:cubicBezTo>
                <a:lnTo>
                  <a:pt x="0" y="219863"/>
                </a:lnTo>
                <a:cubicBezTo>
                  <a:pt x="0" y="97915"/>
                  <a:pt x="98836" y="0"/>
                  <a:pt x="219933" y="0"/>
                </a:cubicBezTo>
                <a:lnTo>
                  <a:pt x="2491382" y="0"/>
                </a:lnTo>
                <a:cubicBezTo>
                  <a:pt x="2613369" y="0"/>
                  <a:pt x="2711315" y="98805"/>
                  <a:pt x="2711315" y="219863"/>
                </a:cubicBezTo>
                <a:lnTo>
                  <a:pt x="2711315" y="2998857"/>
                </a:lnTo>
                <a:cubicBezTo>
                  <a:pt x="2712205" y="3120806"/>
                  <a:pt x="2613369" y="3219610"/>
                  <a:pt x="2491382" y="3219610"/>
                </a:cubicBezTo>
                <a:close/>
              </a:path>
            </a:pathLst>
          </a:custGeom>
          <a:solidFill>
            <a:srgbClr val="F2F6FA"/>
          </a:solidFill>
          <a:ln w="25400" cap="flat">
            <a:solidFill>
              <a:srgbClr val="34AB8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 9">
            <a:extLst>
              <a:ext uri="{FF2B5EF4-FFF2-40B4-BE49-F238E27FC236}">
                <a16:creationId xmlns:a16="http://schemas.microsoft.com/office/drawing/2014/main" id="{CAD0BA11-E53E-DEF5-3CDF-1BFBFB6560E2}"/>
              </a:ext>
            </a:extLst>
          </p:cNvPr>
          <p:cNvSpPr/>
          <p:nvPr/>
        </p:nvSpPr>
        <p:spPr>
          <a:xfrm>
            <a:off x="1294631" y="1621591"/>
            <a:ext cx="1533295" cy="369349"/>
          </a:xfrm>
          <a:custGeom>
            <a:avLst/>
            <a:gdLst>
              <a:gd name="connsiteX0" fmla="*/ 1372130 w 1533295"/>
              <a:gd name="connsiteY0" fmla="*/ 322228 h 322228"/>
              <a:gd name="connsiteX1" fmla="*/ 161165 w 1533295"/>
              <a:gd name="connsiteY1" fmla="*/ 322228 h 322228"/>
              <a:gd name="connsiteX2" fmla="*/ 0 w 1533295"/>
              <a:gd name="connsiteY2" fmla="*/ 161114 h 322228"/>
              <a:gd name="connsiteX3" fmla="*/ 0 w 1533295"/>
              <a:gd name="connsiteY3" fmla="*/ 161114 h 322228"/>
              <a:gd name="connsiteX4" fmla="*/ 161165 w 1533295"/>
              <a:gd name="connsiteY4" fmla="*/ 0 h 322228"/>
              <a:gd name="connsiteX5" fmla="*/ 1372130 w 1533295"/>
              <a:gd name="connsiteY5" fmla="*/ 0 h 322228"/>
              <a:gd name="connsiteX6" fmla="*/ 1533295 w 1533295"/>
              <a:gd name="connsiteY6" fmla="*/ 161114 h 322228"/>
              <a:gd name="connsiteX7" fmla="*/ 1533295 w 1533295"/>
              <a:gd name="connsiteY7" fmla="*/ 161114 h 322228"/>
              <a:gd name="connsiteX8" fmla="*/ 1372130 w 1533295"/>
              <a:gd name="connsiteY8" fmla="*/ 322228 h 32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3295" h="322228">
                <a:moveTo>
                  <a:pt x="1372130" y="322228"/>
                </a:moveTo>
                <a:lnTo>
                  <a:pt x="161165" y="322228"/>
                </a:lnTo>
                <a:cubicBezTo>
                  <a:pt x="72124" y="322228"/>
                  <a:pt x="0" y="250127"/>
                  <a:pt x="0" y="161114"/>
                </a:cubicBezTo>
                <a:lnTo>
                  <a:pt x="0" y="161114"/>
                </a:lnTo>
                <a:cubicBezTo>
                  <a:pt x="0" y="72101"/>
                  <a:pt x="72124" y="0"/>
                  <a:pt x="161165" y="0"/>
                </a:cubicBezTo>
                <a:lnTo>
                  <a:pt x="1372130" y="0"/>
                </a:lnTo>
                <a:cubicBezTo>
                  <a:pt x="1461172" y="0"/>
                  <a:pt x="1533295" y="72101"/>
                  <a:pt x="1533295" y="161114"/>
                </a:cubicBezTo>
                <a:lnTo>
                  <a:pt x="1533295" y="161114"/>
                </a:lnTo>
                <a:cubicBezTo>
                  <a:pt x="1533295" y="250127"/>
                  <a:pt x="1461172" y="322228"/>
                  <a:pt x="1372130" y="322228"/>
                </a:cubicBezTo>
                <a:close/>
              </a:path>
            </a:pathLst>
          </a:custGeom>
          <a:solidFill>
            <a:srgbClr val="47B5EF"/>
          </a:solidFill>
          <a:ln w="8897" cap="flat">
            <a:solidFill>
              <a:srgbClr val="47B5E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Costos</a:t>
            </a:r>
            <a:endParaRPr kumimoji="0" lang="en-BR" sz="2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">
            <a:extLst>
              <a:ext uri="{FF2B5EF4-FFF2-40B4-BE49-F238E27FC236}">
                <a16:creationId xmlns:a16="http://schemas.microsoft.com/office/drawing/2014/main" id="{5850B074-5C4D-04FE-5551-9C879DBF48A0}"/>
              </a:ext>
            </a:extLst>
          </p:cNvPr>
          <p:cNvSpPr/>
          <p:nvPr/>
        </p:nvSpPr>
        <p:spPr>
          <a:xfrm>
            <a:off x="5165582" y="1440392"/>
            <a:ext cx="1533295" cy="451228"/>
          </a:xfrm>
          <a:custGeom>
            <a:avLst/>
            <a:gdLst>
              <a:gd name="connsiteX0" fmla="*/ 1372130 w 1533295"/>
              <a:gd name="connsiteY0" fmla="*/ 322228 h 322228"/>
              <a:gd name="connsiteX1" fmla="*/ 161165 w 1533295"/>
              <a:gd name="connsiteY1" fmla="*/ 322228 h 322228"/>
              <a:gd name="connsiteX2" fmla="*/ 0 w 1533295"/>
              <a:gd name="connsiteY2" fmla="*/ 161114 h 322228"/>
              <a:gd name="connsiteX3" fmla="*/ 0 w 1533295"/>
              <a:gd name="connsiteY3" fmla="*/ 161114 h 322228"/>
              <a:gd name="connsiteX4" fmla="*/ 161165 w 1533295"/>
              <a:gd name="connsiteY4" fmla="*/ 0 h 322228"/>
              <a:gd name="connsiteX5" fmla="*/ 1372130 w 1533295"/>
              <a:gd name="connsiteY5" fmla="*/ 0 h 322228"/>
              <a:gd name="connsiteX6" fmla="*/ 1533295 w 1533295"/>
              <a:gd name="connsiteY6" fmla="*/ 161114 h 322228"/>
              <a:gd name="connsiteX7" fmla="*/ 1533295 w 1533295"/>
              <a:gd name="connsiteY7" fmla="*/ 161114 h 322228"/>
              <a:gd name="connsiteX8" fmla="*/ 1372130 w 1533295"/>
              <a:gd name="connsiteY8" fmla="*/ 322228 h 32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3295" h="322228">
                <a:moveTo>
                  <a:pt x="1372130" y="322228"/>
                </a:moveTo>
                <a:lnTo>
                  <a:pt x="161165" y="322228"/>
                </a:lnTo>
                <a:cubicBezTo>
                  <a:pt x="72123" y="322228"/>
                  <a:pt x="0" y="250127"/>
                  <a:pt x="0" y="161114"/>
                </a:cubicBezTo>
                <a:lnTo>
                  <a:pt x="0" y="161114"/>
                </a:lnTo>
                <a:cubicBezTo>
                  <a:pt x="0" y="72101"/>
                  <a:pt x="72123" y="0"/>
                  <a:pt x="161165" y="0"/>
                </a:cubicBezTo>
                <a:lnTo>
                  <a:pt x="1372130" y="0"/>
                </a:lnTo>
                <a:cubicBezTo>
                  <a:pt x="1461171" y="0"/>
                  <a:pt x="1533295" y="72101"/>
                  <a:pt x="1533295" y="161114"/>
                </a:cubicBezTo>
                <a:lnTo>
                  <a:pt x="1533295" y="161114"/>
                </a:lnTo>
                <a:cubicBezTo>
                  <a:pt x="1533295" y="250127"/>
                  <a:pt x="1461171" y="322228"/>
                  <a:pt x="1372130" y="322228"/>
                </a:cubicBezTo>
                <a:close/>
              </a:path>
            </a:pathLst>
          </a:custGeom>
          <a:solidFill>
            <a:srgbClr val="34AB8F"/>
          </a:solidFill>
          <a:ln w="8897" cap="flat">
            <a:solidFill>
              <a:srgbClr val="34AB8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Riesgos</a:t>
            </a:r>
            <a:endParaRPr kumimoji="0" lang="en-BR" sz="2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3">
            <a:extLst>
              <a:ext uri="{FF2B5EF4-FFF2-40B4-BE49-F238E27FC236}">
                <a16:creationId xmlns:a16="http://schemas.microsoft.com/office/drawing/2014/main" id="{008AA9A7-6CE7-056A-C6AD-3C5116FED5B5}"/>
              </a:ext>
            </a:extLst>
          </p:cNvPr>
          <p:cNvSpPr/>
          <p:nvPr/>
        </p:nvSpPr>
        <p:spPr>
          <a:xfrm>
            <a:off x="8070737" y="1957777"/>
            <a:ext cx="2970843" cy="4237625"/>
          </a:xfrm>
          <a:custGeom>
            <a:avLst/>
            <a:gdLst>
              <a:gd name="connsiteX0" fmla="*/ 2491382 w 2711320"/>
              <a:gd name="connsiteY0" fmla="*/ 3218720 h 3218720"/>
              <a:gd name="connsiteX1" fmla="*/ 219933 w 2711320"/>
              <a:gd name="connsiteY1" fmla="*/ 3218720 h 3218720"/>
              <a:gd name="connsiteX2" fmla="*/ 0 w 2711320"/>
              <a:gd name="connsiteY2" fmla="*/ 2998857 h 3218720"/>
              <a:gd name="connsiteX3" fmla="*/ 0 w 2711320"/>
              <a:gd name="connsiteY3" fmla="*/ 219863 h 3218720"/>
              <a:gd name="connsiteX4" fmla="*/ 219933 w 2711320"/>
              <a:gd name="connsiteY4" fmla="*/ 0 h 3218720"/>
              <a:gd name="connsiteX5" fmla="*/ 2491382 w 2711320"/>
              <a:gd name="connsiteY5" fmla="*/ 0 h 3218720"/>
              <a:gd name="connsiteX6" fmla="*/ 2711315 w 2711320"/>
              <a:gd name="connsiteY6" fmla="*/ 219863 h 3218720"/>
              <a:gd name="connsiteX7" fmla="*/ 2711315 w 2711320"/>
              <a:gd name="connsiteY7" fmla="*/ 2998857 h 3218720"/>
              <a:gd name="connsiteX8" fmla="*/ 2491382 w 2711320"/>
              <a:gd name="connsiteY8" fmla="*/ 3218720 h 32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1320" h="3218720">
                <a:moveTo>
                  <a:pt x="2491382" y="3218720"/>
                </a:moveTo>
                <a:lnTo>
                  <a:pt x="219933" y="3218720"/>
                </a:lnTo>
                <a:cubicBezTo>
                  <a:pt x="97946" y="3218720"/>
                  <a:pt x="0" y="3119915"/>
                  <a:pt x="0" y="2998857"/>
                </a:cubicBezTo>
                <a:lnTo>
                  <a:pt x="0" y="219863"/>
                </a:lnTo>
                <a:cubicBezTo>
                  <a:pt x="0" y="97915"/>
                  <a:pt x="98836" y="0"/>
                  <a:pt x="219933" y="0"/>
                </a:cubicBezTo>
                <a:lnTo>
                  <a:pt x="2491382" y="0"/>
                </a:lnTo>
                <a:cubicBezTo>
                  <a:pt x="2613369" y="0"/>
                  <a:pt x="2711315" y="98805"/>
                  <a:pt x="2711315" y="219863"/>
                </a:cubicBezTo>
                <a:lnTo>
                  <a:pt x="2711315" y="2998857"/>
                </a:lnTo>
                <a:cubicBezTo>
                  <a:pt x="2712205" y="3120806"/>
                  <a:pt x="2613369" y="3218720"/>
                  <a:pt x="2491382" y="3218720"/>
                </a:cubicBezTo>
                <a:close/>
              </a:path>
            </a:pathLst>
          </a:custGeom>
          <a:solidFill>
            <a:srgbClr val="F2F6FA"/>
          </a:solidFill>
          <a:ln w="25400" cap="flat">
            <a:solidFill>
              <a:srgbClr val="E4AC00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5">
            <a:extLst>
              <a:ext uri="{FF2B5EF4-FFF2-40B4-BE49-F238E27FC236}">
                <a16:creationId xmlns:a16="http://schemas.microsoft.com/office/drawing/2014/main" id="{81E24E42-EA23-526B-AC2B-25797BC290A2}"/>
              </a:ext>
            </a:extLst>
          </p:cNvPr>
          <p:cNvSpPr/>
          <p:nvPr/>
        </p:nvSpPr>
        <p:spPr>
          <a:xfrm>
            <a:off x="8363746" y="1777798"/>
            <a:ext cx="2458957" cy="648880"/>
          </a:xfrm>
          <a:custGeom>
            <a:avLst/>
            <a:gdLst>
              <a:gd name="connsiteX0" fmla="*/ 1372130 w 1533295"/>
              <a:gd name="connsiteY0" fmla="*/ 322228 h 322228"/>
              <a:gd name="connsiteX1" fmla="*/ 161165 w 1533295"/>
              <a:gd name="connsiteY1" fmla="*/ 322228 h 322228"/>
              <a:gd name="connsiteX2" fmla="*/ 0 w 1533295"/>
              <a:gd name="connsiteY2" fmla="*/ 161114 h 322228"/>
              <a:gd name="connsiteX3" fmla="*/ 0 w 1533295"/>
              <a:gd name="connsiteY3" fmla="*/ 161114 h 322228"/>
              <a:gd name="connsiteX4" fmla="*/ 161165 w 1533295"/>
              <a:gd name="connsiteY4" fmla="*/ 0 h 322228"/>
              <a:gd name="connsiteX5" fmla="*/ 1372130 w 1533295"/>
              <a:gd name="connsiteY5" fmla="*/ 0 h 322228"/>
              <a:gd name="connsiteX6" fmla="*/ 1533295 w 1533295"/>
              <a:gd name="connsiteY6" fmla="*/ 161114 h 322228"/>
              <a:gd name="connsiteX7" fmla="*/ 1533295 w 1533295"/>
              <a:gd name="connsiteY7" fmla="*/ 161114 h 322228"/>
              <a:gd name="connsiteX8" fmla="*/ 1372130 w 1533295"/>
              <a:gd name="connsiteY8" fmla="*/ 322228 h 32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3295" h="322228">
                <a:moveTo>
                  <a:pt x="1372130" y="322228"/>
                </a:moveTo>
                <a:lnTo>
                  <a:pt x="161165" y="322228"/>
                </a:lnTo>
                <a:cubicBezTo>
                  <a:pt x="72123" y="322228"/>
                  <a:pt x="0" y="250127"/>
                  <a:pt x="0" y="161114"/>
                </a:cubicBezTo>
                <a:lnTo>
                  <a:pt x="0" y="161114"/>
                </a:lnTo>
                <a:cubicBezTo>
                  <a:pt x="0" y="72101"/>
                  <a:pt x="72123" y="0"/>
                  <a:pt x="161165" y="0"/>
                </a:cubicBezTo>
                <a:lnTo>
                  <a:pt x="1372130" y="0"/>
                </a:lnTo>
                <a:cubicBezTo>
                  <a:pt x="1461171" y="0"/>
                  <a:pt x="1533295" y="72101"/>
                  <a:pt x="1533295" y="161114"/>
                </a:cubicBezTo>
                <a:lnTo>
                  <a:pt x="1533295" y="161114"/>
                </a:lnTo>
                <a:cubicBezTo>
                  <a:pt x="1533295" y="250127"/>
                  <a:pt x="1461171" y="322228"/>
                  <a:pt x="1372130" y="322228"/>
                </a:cubicBezTo>
                <a:close/>
              </a:path>
            </a:pathLst>
          </a:custGeom>
          <a:solidFill>
            <a:srgbClr val="E4AC00"/>
          </a:solidFill>
          <a:ln w="88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9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Condiciones de adopción</a:t>
            </a:r>
            <a:endParaRPr kumimoji="0" lang="en-BR" sz="19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AFFF2C72-3A2B-C336-D186-902A4FE73E3D}"/>
              </a:ext>
            </a:extLst>
          </p:cNvPr>
          <p:cNvGrpSpPr/>
          <p:nvPr/>
        </p:nvGrpSpPr>
        <p:grpSpPr>
          <a:xfrm>
            <a:off x="1671402" y="939725"/>
            <a:ext cx="652905" cy="608054"/>
            <a:chOff x="1667412" y="785446"/>
            <a:chExt cx="759266" cy="705935"/>
          </a:xfrm>
        </p:grpSpPr>
        <p:sp>
          <p:nvSpPr>
            <p:cNvPr id="82" name="Oval 31">
              <a:extLst>
                <a:ext uri="{FF2B5EF4-FFF2-40B4-BE49-F238E27FC236}">
                  <a16:creationId xmlns:a16="http://schemas.microsoft.com/office/drawing/2014/main" id="{343CB8B0-2713-2193-D4B8-C21DA4BB2518}"/>
                </a:ext>
              </a:extLst>
            </p:cNvPr>
            <p:cNvSpPr/>
            <p:nvPr/>
          </p:nvSpPr>
          <p:spPr>
            <a:xfrm>
              <a:off x="1667412" y="785446"/>
              <a:ext cx="759266" cy="70593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3" name="Group 31">
              <a:extLst>
                <a:ext uri="{FF2B5EF4-FFF2-40B4-BE49-F238E27FC236}">
                  <a16:creationId xmlns:a16="http://schemas.microsoft.com/office/drawing/2014/main" id="{B05B4973-5CEE-8046-797D-EBAF72FF9AC5}"/>
                </a:ext>
              </a:extLst>
            </p:cNvPr>
            <p:cNvGrpSpPr/>
            <p:nvPr/>
          </p:nvGrpSpPr>
          <p:grpSpPr>
            <a:xfrm>
              <a:off x="1914462" y="936550"/>
              <a:ext cx="290474" cy="376436"/>
              <a:chOff x="5106305" y="2240460"/>
              <a:chExt cx="1975216" cy="3129420"/>
            </a:xfrm>
          </p:grpSpPr>
          <p:grpSp>
            <p:nvGrpSpPr>
              <p:cNvPr id="84" name="Graphic 3">
                <a:extLst>
                  <a:ext uri="{FF2B5EF4-FFF2-40B4-BE49-F238E27FC236}">
                    <a16:creationId xmlns:a16="http://schemas.microsoft.com/office/drawing/2014/main" id="{BECE297C-D1EA-4475-C273-ED998840A848}"/>
                  </a:ext>
                </a:extLst>
              </p:cNvPr>
              <p:cNvGrpSpPr/>
              <p:nvPr/>
            </p:nvGrpSpPr>
            <p:grpSpPr>
              <a:xfrm>
                <a:off x="5576111" y="4627979"/>
                <a:ext cx="1039677" cy="741901"/>
                <a:chOff x="5467509" y="4800552"/>
                <a:chExt cx="1257734" cy="897504"/>
              </a:xfrm>
            </p:grpSpPr>
            <p:sp>
              <p:nvSpPr>
                <p:cNvPr id="86" name="Freeform: Shape 12">
                  <a:extLst>
                    <a:ext uri="{FF2B5EF4-FFF2-40B4-BE49-F238E27FC236}">
                      <a16:creationId xmlns:a16="http://schemas.microsoft.com/office/drawing/2014/main" id="{29833EFC-192D-5BDA-C008-C1F33A6FE7AE}"/>
                    </a:ext>
                  </a:extLst>
                </p:cNvPr>
                <p:cNvSpPr/>
                <p:nvPr/>
              </p:nvSpPr>
              <p:spPr>
                <a:xfrm>
                  <a:off x="5467509" y="4800552"/>
                  <a:ext cx="1257663" cy="897504"/>
                </a:xfrm>
                <a:custGeom>
                  <a:avLst/>
                  <a:gdLst>
                    <a:gd name="connsiteX0" fmla="*/ 0 w 1257663"/>
                    <a:gd name="connsiteY0" fmla="*/ 0 h 897504"/>
                    <a:gd name="connsiteX1" fmla="*/ 160547 w 1257663"/>
                    <a:gd name="connsiteY1" fmla="*/ 122481 h 897504"/>
                    <a:gd name="connsiteX2" fmla="*/ 45850 w 1257663"/>
                    <a:gd name="connsiteY2" fmla="*/ 237178 h 897504"/>
                    <a:gd name="connsiteX3" fmla="*/ 198755 w 1257663"/>
                    <a:gd name="connsiteY3" fmla="*/ 361444 h 897504"/>
                    <a:gd name="connsiteX4" fmla="*/ 84059 w 1257663"/>
                    <a:gd name="connsiteY4" fmla="*/ 485711 h 897504"/>
                    <a:gd name="connsiteX5" fmla="*/ 236963 w 1257663"/>
                    <a:gd name="connsiteY5" fmla="*/ 600407 h 897504"/>
                    <a:gd name="connsiteX6" fmla="*/ 131837 w 1257663"/>
                    <a:gd name="connsiteY6" fmla="*/ 724674 h 897504"/>
                    <a:gd name="connsiteX7" fmla="*/ 628832 w 1257663"/>
                    <a:gd name="connsiteY7" fmla="*/ 897504 h 897504"/>
                    <a:gd name="connsiteX8" fmla="*/ 1125827 w 1257663"/>
                    <a:gd name="connsiteY8" fmla="*/ 724674 h 897504"/>
                    <a:gd name="connsiteX9" fmla="*/ 1020700 w 1257663"/>
                    <a:gd name="connsiteY9" fmla="*/ 600407 h 897504"/>
                    <a:gd name="connsiteX10" fmla="*/ 1173605 w 1257663"/>
                    <a:gd name="connsiteY10" fmla="*/ 485711 h 897504"/>
                    <a:gd name="connsiteX11" fmla="*/ 1058908 w 1257663"/>
                    <a:gd name="connsiteY11" fmla="*/ 361444 h 897504"/>
                    <a:gd name="connsiteX12" fmla="*/ 1211813 w 1257663"/>
                    <a:gd name="connsiteY12" fmla="*/ 237178 h 897504"/>
                    <a:gd name="connsiteX13" fmla="*/ 1097117 w 1257663"/>
                    <a:gd name="connsiteY13" fmla="*/ 122481 h 897504"/>
                    <a:gd name="connsiteX14" fmla="*/ 1257664 w 1257663"/>
                    <a:gd name="connsiteY14" fmla="*/ 0 h 897504"/>
                    <a:gd name="connsiteX15" fmla="*/ 628760 w 1257663"/>
                    <a:gd name="connsiteY15" fmla="*/ 36494 h 897504"/>
                    <a:gd name="connsiteX16" fmla="*/ 0 w 1257663"/>
                    <a:gd name="connsiteY16" fmla="*/ 0 h 897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57663" h="897504">
                      <a:moveTo>
                        <a:pt x="0" y="0"/>
                      </a:moveTo>
                      <a:cubicBezTo>
                        <a:pt x="113268" y="102913"/>
                        <a:pt x="160547" y="65490"/>
                        <a:pt x="160547" y="122481"/>
                      </a:cubicBezTo>
                      <a:cubicBezTo>
                        <a:pt x="160547" y="179829"/>
                        <a:pt x="45850" y="198969"/>
                        <a:pt x="45850" y="237178"/>
                      </a:cubicBezTo>
                      <a:cubicBezTo>
                        <a:pt x="45850" y="275386"/>
                        <a:pt x="198755" y="313666"/>
                        <a:pt x="198755" y="361444"/>
                      </a:cubicBezTo>
                      <a:cubicBezTo>
                        <a:pt x="198755" y="409222"/>
                        <a:pt x="84059" y="437932"/>
                        <a:pt x="84059" y="485711"/>
                      </a:cubicBezTo>
                      <a:cubicBezTo>
                        <a:pt x="84059" y="533489"/>
                        <a:pt x="227394" y="543059"/>
                        <a:pt x="236963" y="600407"/>
                      </a:cubicBezTo>
                      <a:cubicBezTo>
                        <a:pt x="246533" y="657755"/>
                        <a:pt x="131837" y="667326"/>
                        <a:pt x="131837" y="724674"/>
                      </a:cubicBezTo>
                      <a:cubicBezTo>
                        <a:pt x="131837" y="782022"/>
                        <a:pt x="495067" y="888791"/>
                        <a:pt x="628832" y="897504"/>
                      </a:cubicBezTo>
                      <a:cubicBezTo>
                        <a:pt x="762668" y="888791"/>
                        <a:pt x="1125827" y="782022"/>
                        <a:pt x="1125827" y="724674"/>
                      </a:cubicBezTo>
                      <a:cubicBezTo>
                        <a:pt x="1125827" y="667326"/>
                        <a:pt x="1011130" y="657755"/>
                        <a:pt x="1020700" y="600407"/>
                      </a:cubicBezTo>
                      <a:cubicBezTo>
                        <a:pt x="1030270" y="543059"/>
                        <a:pt x="1173605" y="533489"/>
                        <a:pt x="1173605" y="485711"/>
                      </a:cubicBezTo>
                      <a:cubicBezTo>
                        <a:pt x="1173605" y="437932"/>
                        <a:pt x="1058908" y="409222"/>
                        <a:pt x="1058908" y="361444"/>
                      </a:cubicBezTo>
                      <a:cubicBezTo>
                        <a:pt x="1058908" y="313666"/>
                        <a:pt x="1211813" y="275458"/>
                        <a:pt x="1211813" y="237178"/>
                      </a:cubicBezTo>
                      <a:cubicBezTo>
                        <a:pt x="1211813" y="198969"/>
                        <a:pt x="1097117" y="179829"/>
                        <a:pt x="1097117" y="122481"/>
                      </a:cubicBezTo>
                      <a:cubicBezTo>
                        <a:pt x="1097117" y="65490"/>
                        <a:pt x="1144395" y="102841"/>
                        <a:pt x="1257664" y="0"/>
                      </a:cubicBezTo>
                      <a:cubicBezTo>
                        <a:pt x="1118399" y="22068"/>
                        <a:pt x="888720" y="36494"/>
                        <a:pt x="628760" y="36494"/>
                      </a:cubicBezTo>
                      <a:cubicBezTo>
                        <a:pt x="368800" y="36494"/>
                        <a:pt x="139264" y="22068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8900000" scaled="1"/>
                </a:gradFill>
                <a:ln w="71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13">
                  <a:extLst>
                    <a:ext uri="{FF2B5EF4-FFF2-40B4-BE49-F238E27FC236}">
                      <a16:creationId xmlns:a16="http://schemas.microsoft.com/office/drawing/2014/main" id="{0A65B031-4946-529D-C393-BBEC5372E2C5}"/>
                    </a:ext>
                  </a:extLst>
                </p:cNvPr>
                <p:cNvSpPr/>
                <p:nvPr/>
              </p:nvSpPr>
              <p:spPr>
                <a:xfrm>
                  <a:off x="5673406" y="4800624"/>
                  <a:ext cx="1051837" cy="237177"/>
                </a:xfrm>
                <a:custGeom>
                  <a:avLst/>
                  <a:gdLst>
                    <a:gd name="connsiteX0" fmla="*/ 893291 w 1051837"/>
                    <a:gd name="connsiteY0" fmla="*/ 135051 h 237177"/>
                    <a:gd name="connsiteX1" fmla="*/ 891291 w 1051837"/>
                    <a:gd name="connsiteY1" fmla="*/ 122481 h 237177"/>
                    <a:gd name="connsiteX2" fmla="*/ 1051838 w 1051837"/>
                    <a:gd name="connsiteY2" fmla="*/ 0 h 237177"/>
                    <a:gd name="connsiteX3" fmla="*/ 912002 w 1051837"/>
                    <a:gd name="connsiteY3" fmla="*/ 16783 h 237177"/>
                    <a:gd name="connsiteX4" fmla="*/ 0 w 1051837"/>
                    <a:gd name="connsiteY4" fmla="*/ 237178 h 237177"/>
                    <a:gd name="connsiteX5" fmla="*/ 893291 w 1051837"/>
                    <a:gd name="connsiteY5" fmla="*/ 135051 h 23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51837" h="237177">
                      <a:moveTo>
                        <a:pt x="893291" y="135051"/>
                      </a:moveTo>
                      <a:cubicBezTo>
                        <a:pt x="892006" y="131051"/>
                        <a:pt x="891291" y="126909"/>
                        <a:pt x="891291" y="122481"/>
                      </a:cubicBezTo>
                      <a:cubicBezTo>
                        <a:pt x="891291" y="65490"/>
                        <a:pt x="938570" y="102841"/>
                        <a:pt x="1051838" y="0"/>
                      </a:cubicBezTo>
                      <a:cubicBezTo>
                        <a:pt x="1012201" y="6285"/>
                        <a:pt x="964923" y="11927"/>
                        <a:pt x="912002" y="16783"/>
                      </a:cubicBezTo>
                      <a:lnTo>
                        <a:pt x="0" y="237178"/>
                      </a:lnTo>
                      <a:lnTo>
                        <a:pt x="893291" y="135051"/>
                      </a:lnTo>
                      <a:close/>
                    </a:path>
                  </a:pathLst>
                </a:custGeom>
                <a:solidFill>
                  <a:srgbClr val="A7A99B"/>
                </a:solidFill>
                <a:ln w="71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14">
                  <a:extLst>
                    <a:ext uri="{FF2B5EF4-FFF2-40B4-BE49-F238E27FC236}">
                      <a16:creationId xmlns:a16="http://schemas.microsoft.com/office/drawing/2014/main" id="{EB3F6D1B-3755-F386-C3D4-E57B5643FC2E}"/>
                    </a:ext>
                  </a:extLst>
                </p:cNvPr>
                <p:cNvSpPr/>
                <p:nvPr/>
              </p:nvSpPr>
              <p:spPr>
                <a:xfrm>
                  <a:off x="5673477" y="5064797"/>
                  <a:ext cx="984562" cy="214109"/>
                </a:xfrm>
                <a:custGeom>
                  <a:avLst/>
                  <a:gdLst>
                    <a:gd name="connsiteX0" fmla="*/ 984563 w 984562"/>
                    <a:gd name="connsiteY0" fmla="*/ 0 h 214109"/>
                    <a:gd name="connsiteX1" fmla="*/ 0 w 984562"/>
                    <a:gd name="connsiteY1" fmla="*/ 214110 h 214109"/>
                    <a:gd name="connsiteX2" fmla="*/ 855582 w 984562"/>
                    <a:gd name="connsiteY2" fmla="*/ 109412 h 214109"/>
                    <a:gd name="connsiteX3" fmla="*/ 853012 w 984562"/>
                    <a:gd name="connsiteY3" fmla="*/ 97199 h 214109"/>
                    <a:gd name="connsiteX4" fmla="*/ 984563 w 984562"/>
                    <a:gd name="connsiteY4" fmla="*/ 0 h 2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4562" h="214109">
                      <a:moveTo>
                        <a:pt x="984563" y="0"/>
                      </a:moveTo>
                      <a:lnTo>
                        <a:pt x="0" y="214110"/>
                      </a:lnTo>
                      <a:lnTo>
                        <a:pt x="855582" y="109412"/>
                      </a:lnTo>
                      <a:cubicBezTo>
                        <a:pt x="853940" y="105484"/>
                        <a:pt x="853012" y="101413"/>
                        <a:pt x="853012" y="97199"/>
                      </a:cubicBezTo>
                      <a:cubicBezTo>
                        <a:pt x="853012" y="60633"/>
                        <a:pt x="942498" y="29638"/>
                        <a:pt x="984563" y="0"/>
                      </a:cubicBezTo>
                      <a:close/>
                    </a:path>
                  </a:pathLst>
                </a:custGeom>
                <a:solidFill>
                  <a:srgbClr val="A7A99B"/>
                </a:solidFill>
                <a:ln w="71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15">
                  <a:extLst>
                    <a:ext uri="{FF2B5EF4-FFF2-40B4-BE49-F238E27FC236}">
                      <a16:creationId xmlns:a16="http://schemas.microsoft.com/office/drawing/2014/main" id="{4AF813E6-7038-F62C-9C0B-77ADCA5D08EC}"/>
                    </a:ext>
                  </a:extLst>
                </p:cNvPr>
                <p:cNvSpPr/>
                <p:nvPr/>
              </p:nvSpPr>
              <p:spPr>
                <a:xfrm>
                  <a:off x="5692618" y="5294686"/>
                  <a:ext cx="946998" cy="220899"/>
                </a:xfrm>
                <a:custGeom>
                  <a:avLst/>
                  <a:gdLst>
                    <a:gd name="connsiteX0" fmla="*/ 795663 w 946997"/>
                    <a:gd name="connsiteY0" fmla="*/ 118981 h 220894"/>
                    <a:gd name="connsiteX1" fmla="*/ 795663 w 946997"/>
                    <a:gd name="connsiteY1" fmla="*/ 106198 h 220894"/>
                    <a:gd name="connsiteX2" fmla="*/ 946997 w 946997"/>
                    <a:gd name="connsiteY2" fmla="*/ 0 h 220894"/>
                    <a:gd name="connsiteX3" fmla="*/ 0 w 946997"/>
                    <a:gd name="connsiteY3" fmla="*/ 220894 h 220894"/>
                    <a:gd name="connsiteX4" fmla="*/ 795663 w 946997"/>
                    <a:gd name="connsiteY4" fmla="*/ 118981 h 220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6997" h="220894">
                      <a:moveTo>
                        <a:pt x="795663" y="118981"/>
                      </a:moveTo>
                      <a:cubicBezTo>
                        <a:pt x="794949" y="114982"/>
                        <a:pt x="794878" y="110769"/>
                        <a:pt x="795663" y="106198"/>
                      </a:cubicBezTo>
                      <a:cubicBezTo>
                        <a:pt x="804590" y="52421"/>
                        <a:pt x="931214" y="40708"/>
                        <a:pt x="946997" y="0"/>
                      </a:cubicBezTo>
                      <a:lnTo>
                        <a:pt x="0" y="220894"/>
                      </a:lnTo>
                      <a:lnTo>
                        <a:pt x="795663" y="118981"/>
                      </a:lnTo>
                      <a:close/>
                    </a:path>
                  </a:pathLst>
                </a:custGeom>
                <a:solidFill>
                  <a:srgbClr val="A7A99B"/>
                </a:solidFill>
                <a:ln w="71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16">
                  <a:extLst>
                    <a:ext uri="{FF2B5EF4-FFF2-40B4-BE49-F238E27FC236}">
                      <a16:creationId xmlns:a16="http://schemas.microsoft.com/office/drawing/2014/main" id="{2AAA3C48-CCCA-6C11-D42B-11F164997FCE}"/>
                    </a:ext>
                  </a:extLst>
                </p:cNvPr>
                <p:cNvSpPr/>
                <p:nvPr/>
              </p:nvSpPr>
              <p:spPr>
                <a:xfrm>
                  <a:off x="5915726" y="5620782"/>
                  <a:ext cx="357944" cy="77273"/>
                </a:xfrm>
                <a:custGeom>
                  <a:avLst/>
                  <a:gdLst>
                    <a:gd name="connsiteX0" fmla="*/ 0 w 357944"/>
                    <a:gd name="connsiteY0" fmla="*/ 43279 h 77273"/>
                    <a:gd name="connsiteX1" fmla="*/ 180615 w 357944"/>
                    <a:gd name="connsiteY1" fmla="*/ 77274 h 77273"/>
                    <a:gd name="connsiteX2" fmla="*/ 357945 w 357944"/>
                    <a:gd name="connsiteY2" fmla="*/ 44136 h 77273"/>
                    <a:gd name="connsiteX3" fmla="*/ 178187 w 357944"/>
                    <a:gd name="connsiteY3" fmla="*/ 0 h 77273"/>
                    <a:gd name="connsiteX4" fmla="*/ 0 w 357944"/>
                    <a:gd name="connsiteY4" fmla="*/ 43279 h 7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7944" h="77273">
                      <a:moveTo>
                        <a:pt x="0" y="43279"/>
                      </a:moveTo>
                      <a:cubicBezTo>
                        <a:pt x="70775" y="61491"/>
                        <a:pt x="137622" y="74489"/>
                        <a:pt x="180615" y="77274"/>
                      </a:cubicBezTo>
                      <a:cubicBezTo>
                        <a:pt x="222966" y="74489"/>
                        <a:pt x="288384" y="61919"/>
                        <a:pt x="357945" y="44136"/>
                      </a:cubicBezTo>
                      <a:cubicBezTo>
                        <a:pt x="309524" y="16640"/>
                        <a:pt x="246819" y="0"/>
                        <a:pt x="178187" y="0"/>
                      </a:cubicBezTo>
                      <a:cubicBezTo>
                        <a:pt x="110340" y="0"/>
                        <a:pt x="48207" y="16283"/>
                        <a:pt x="0" y="4327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1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" name="Freeform: Shape 10">
                <a:extLst>
                  <a:ext uri="{FF2B5EF4-FFF2-40B4-BE49-F238E27FC236}">
                    <a16:creationId xmlns:a16="http://schemas.microsoft.com/office/drawing/2014/main" id="{618D97C0-CFAD-2610-7C4E-E001C670F648}"/>
                  </a:ext>
                </a:extLst>
              </p:cNvPr>
              <p:cNvSpPr/>
              <p:nvPr/>
            </p:nvSpPr>
            <p:spPr>
              <a:xfrm>
                <a:off x="5106305" y="2240460"/>
                <a:ext cx="1975216" cy="2425476"/>
              </a:xfrm>
              <a:custGeom>
                <a:avLst/>
                <a:gdLst>
                  <a:gd name="connsiteX0" fmla="*/ 2166452 w 2389489"/>
                  <a:gd name="connsiteY0" fmla="*/ 1889994 h 2934189"/>
                  <a:gd name="connsiteX1" fmla="*/ 2389489 w 2389489"/>
                  <a:gd name="connsiteY1" fmla="*/ 1194744 h 2934189"/>
                  <a:gd name="connsiteX2" fmla="*/ 1194745 w 2389489"/>
                  <a:gd name="connsiteY2" fmla="*/ 0 h 2934189"/>
                  <a:gd name="connsiteX3" fmla="*/ 0 w 2389489"/>
                  <a:gd name="connsiteY3" fmla="*/ 1194744 h 2934189"/>
                  <a:gd name="connsiteX4" fmla="*/ 380299 w 2389489"/>
                  <a:gd name="connsiteY4" fmla="*/ 2068752 h 2934189"/>
                  <a:gd name="connsiteX5" fmla="*/ 499423 w 2389489"/>
                  <a:gd name="connsiteY5" fmla="*/ 2351208 h 2934189"/>
                  <a:gd name="connsiteX6" fmla="*/ 566341 w 2389489"/>
                  <a:gd name="connsiteY6" fmla="*/ 2895981 h 2934189"/>
                  <a:gd name="connsiteX7" fmla="*/ 568270 w 2389489"/>
                  <a:gd name="connsiteY7" fmla="*/ 2897695 h 2934189"/>
                  <a:gd name="connsiteX8" fmla="*/ 1197173 w 2389489"/>
                  <a:gd name="connsiteY8" fmla="*/ 2934190 h 2934189"/>
                  <a:gd name="connsiteX9" fmla="*/ 1826076 w 2389489"/>
                  <a:gd name="connsiteY9" fmla="*/ 2897695 h 2934189"/>
                  <a:gd name="connsiteX10" fmla="*/ 1828004 w 2389489"/>
                  <a:gd name="connsiteY10" fmla="*/ 2895981 h 2934189"/>
                  <a:gd name="connsiteX11" fmla="*/ 1894922 w 2389489"/>
                  <a:gd name="connsiteY11" fmla="*/ 2351208 h 2934189"/>
                  <a:gd name="connsiteX12" fmla="*/ 2024188 w 2389489"/>
                  <a:gd name="connsiteY12" fmla="*/ 2054540 h 2934189"/>
                  <a:gd name="connsiteX13" fmla="*/ 2159239 w 2389489"/>
                  <a:gd name="connsiteY13" fmla="*/ 1899849 h 2934189"/>
                  <a:gd name="connsiteX14" fmla="*/ 2166952 w 2389489"/>
                  <a:gd name="connsiteY14" fmla="*/ 1892565 h 2934189"/>
                  <a:gd name="connsiteX15" fmla="*/ 2166452 w 2389489"/>
                  <a:gd name="connsiteY15" fmla="*/ 1889994 h 2934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89489" h="2934189">
                    <a:moveTo>
                      <a:pt x="2166452" y="1889994"/>
                    </a:moveTo>
                    <a:cubicBezTo>
                      <a:pt x="2306859" y="1694167"/>
                      <a:pt x="2389489" y="1454133"/>
                      <a:pt x="2389489" y="1194744"/>
                    </a:cubicBezTo>
                    <a:cubicBezTo>
                      <a:pt x="2389489" y="534917"/>
                      <a:pt x="1854572" y="0"/>
                      <a:pt x="1194745" y="0"/>
                    </a:cubicBezTo>
                    <a:cubicBezTo>
                      <a:pt x="534918" y="0"/>
                      <a:pt x="0" y="534917"/>
                      <a:pt x="0" y="1194744"/>
                    </a:cubicBezTo>
                    <a:cubicBezTo>
                      <a:pt x="0" y="1539834"/>
                      <a:pt x="146335" y="1850643"/>
                      <a:pt x="380299" y="2068752"/>
                    </a:cubicBezTo>
                    <a:cubicBezTo>
                      <a:pt x="437575" y="2150025"/>
                      <a:pt x="490996" y="2250581"/>
                      <a:pt x="499423" y="2351208"/>
                    </a:cubicBezTo>
                    <a:cubicBezTo>
                      <a:pt x="518563" y="2580602"/>
                      <a:pt x="451645" y="2790855"/>
                      <a:pt x="566341" y="2895981"/>
                    </a:cubicBezTo>
                    <a:cubicBezTo>
                      <a:pt x="566984" y="2896553"/>
                      <a:pt x="567627" y="2897124"/>
                      <a:pt x="568270" y="2897695"/>
                    </a:cubicBezTo>
                    <a:cubicBezTo>
                      <a:pt x="707534" y="2919763"/>
                      <a:pt x="937213" y="2934190"/>
                      <a:pt x="1197173" y="2934190"/>
                    </a:cubicBezTo>
                    <a:cubicBezTo>
                      <a:pt x="1457133" y="2934190"/>
                      <a:pt x="1686740" y="2919763"/>
                      <a:pt x="1826076" y="2897695"/>
                    </a:cubicBezTo>
                    <a:cubicBezTo>
                      <a:pt x="1826719" y="2897124"/>
                      <a:pt x="1827362" y="2896553"/>
                      <a:pt x="1828004" y="2895981"/>
                    </a:cubicBezTo>
                    <a:cubicBezTo>
                      <a:pt x="1942701" y="2790855"/>
                      <a:pt x="1875783" y="2580602"/>
                      <a:pt x="1894922" y="2351208"/>
                    </a:cubicBezTo>
                    <a:cubicBezTo>
                      <a:pt x="1903778" y="2244582"/>
                      <a:pt x="1963198" y="2138098"/>
                      <a:pt x="2024188" y="2054540"/>
                    </a:cubicBezTo>
                    <a:cubicBezTo>
                      <a:pt x="2073466" y="2006976"/>
                      <a:pt x="2118674" y="1955198"/>
                      <a:pt x="2159239" y="1899849"/>
                    </a:cubicBezTo>
                    <a:cubicBezTo>
                      <a:pt x="2164167" y="1895207"/>
                      <a:pt x="2166952" y="1892565"/>
                      <a:pt x="2166952" y="1892565"/>
                    </a:cubicBezTo>
                    <a:lnTo>
                      <a:pt x="2166452" y="188999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7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402285E4-2889-4CFA-44CE-5E68E898A390}"/>
              </a:ext>
            </a:extLst>
          </p:cNvPr>
          <p:cNvSpPr txBox="1"/>
          <p:nvPr/>
        </p:nvSpPr>
        <p:spPr>
          <a:xfrm>
            <a:off x="888719" y="2045418"/>
            <a:ext cx="27980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Presupuesto del Proyecto: </a:t>
            </a: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US$29.000 sin IVA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Duración del Proyecto: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5 meses</a:t>
            </a:r>
          </a:p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Personal requerido (4):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Project Manager.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Data Scientist.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Data Engineer.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Business Intelligence Analyst.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Herramientas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Servidor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AWS.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Licencias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de Software.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Repositorios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de Código.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Consultoria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y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Soporte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Externo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Capacitación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del Personal.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Soporte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Técnico.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532130FE-184A-66E1-A644-3EBE65752B45}"/>
              </a:ext>
            </a:extLst>
          </p:cNvPr>
          <p:cNvGrpSpPr/>
          <p:nvPr/>
        </p:nvGrpSpPr>
        <p:grpSpPr>
          <a:xfrm>
            <a:off x="5750084" y="6303552"/>
            <a:ext cx="603824" cy="538599"/>
            <a:chOff x="5412880" y="5743257"/>
            <a:chExt cx="845787" cy="819787"/>
          </a:xfrm>
        </p:grpSpPr>
        <p:sp>
          <p:nvSpPr>
            <p:cNvPr id="93" name="Oval 31">
              <a:extLst>
                <a:ext uri="{FF2B5EF4-FFF2-40B4-BE49-F238E27FC236}">
                  <a16:creationId xmlns:a16="http://schemas.microsoft.com/office/drawing/2014/main" id="{20074352-98A4-C3DB-8F07-82A835C6B473}"/>
                </a:ext>
              </a:extLst>
            </p:cNvPr>
            <p:cNvSpPr/>
            <p:nvPr/>
          </p:nvSpPr>
          <p:spPr>
            <a:xfrm>
              <a:off x="5412880" y="5743257"/>
              <a:ext cx="845787" cy="819787"/>
            </a:xfrm>
            <a:prstGeom prst="ellipse">
              <a:avLst/>
            </a:prstGeom>
            <a:solidFill>
              <a:srgbClr val="34AB8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4" name="Graphic 74" descr="Gears with solid fill">
              <a:extLst>
                <a:ext uri="{FF2B5EF4-FFF2-40B4-BE49-F238E27FC236}">
                  <a16:creationId xmlns:a16="http://schemas.microsoft.com/office/drawing/2014/main" id="{E6A2B5F9-7F44-32AC-335E-43B408CA9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14912" y="5839416"/>
              <a:ext cx="583714" cy="583714"/>
            </a:xfrm>
            <a:prstGeom prst="rect">
              <a:avLst/>
            </a:prstGeom>
          </p:spPr>
        </p:pic>
      </p:grp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5F15DC5-38A1-E64F-6803-3840C5818D94}"/>
              </a:ext>
            </a:extLst>
          </p:cNvPr>
          <p:cNvSpPr txBox="1"/>
          <p:nvPr/>
        </p:nvSpPr>
        <p:spPr>
          <a:xfrm>
            <a:off x="4575634" y="2002663"/>
            <a:ext cx="273680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Los principales riesgos son los siguientes: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Servidor AWS: </a:t>
            </a: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Fallas o interrupción del servicio en el servidor de AWS. 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Sistemas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de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Electrodunas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: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Fallas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técnicas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y/o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actualizaciones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los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sistemas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de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operación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de la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empresa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de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Electrodunas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Recursos de personal calificado</a:t>
            </a: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: falta de asegurar la disponibilidad de recursos de personal calificados para actualizaciones de los modelos y requerimientos adicionales. </a:t>
            </a:r>
          </a:p>
        </p:txBody>
      </p:sp>
      <p:grpSp>
        <p:nvGrpSpPr>
          <p:cNvPr id="96" name="Grupo 95">
            <a:extLst>
              <a:ext uri="{FF2B5EF4-FFF2-40B4-BE49-F238E27FC236}">
                <a16:creationId xmlns:a16="http://schemas.microsoft.com/office/drawing/2014/main" id="{1643E094-5902-9D67-0328-684832311966}"/>
              </a:ext>
            </a:extLst>
          </p:cNvPr>
          <p:cNvGrpSpPr/>
          <p:nvPr/>
        </p:nvGrpSpPr>
        <p:grpSpPr>
          <a:xfrm>
            <a:off x="9187520" y="1069878"/>
            <a:ext cx="652905" cy="648881"/>
            <a:chOff x="8954981" y="966010"/>
            <a:chExt cx="845787" cy="819787"/>
          </a:xfrm>
        </p:grpSpPr>
        <p:sp>
          <p:nvSpPr>
            <p:cNvPr id="97" name="Oval 31">
              <a:extLst>
                <a:ext uri="{FF2B5EF4-FFF2-40B4-BE49-F238E27FC236}">
                  <a16:creationId xmlns:a16="http://schemas.microsoft.com/office/drawing/2014/main" id="{627D9057-B8F0-AF6A-4E56-9383C729D5E0}"/>
                </a:ext>
              </a:extLst>
            </p:cNvPr>
            <p:cNvSpPr/>
            <p:nvPr/>
          </p:nvSpPr>
          <p:spPr>
            <a:xfrm>
              <a:off x="8954981" y="966010"/>
              <a:ext cx="845787" cy="819787"/>
            </a:xfrm>
            <a:prstGeom prst="ellipse">
              <a:avLst/>
            </a:prstGeom>
            <a:solidFill>
              <a:srgbClr val="E4AC00"/>
            </a:solidFill>
            <a:ln w="88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8" name="Graphic 33" descr="Connections with solid fill">
              <a:extLst>
                <a:ext uri="{FF2B5EF4-FFF2-40B4-BE49-F238E27FC236}">
                  <a16:creationId xmlns:a16="http://schemas.microsoft.com/office/drawing/2014/main" id="{6DF9A18E-30A9-8174-20C1-6AB55517D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86252" y="1108018"/>
              <a:ext cx="583243" cy="583243"/>
            </a:xfrm>
            <a:prstGeom prst="rect">
              <a:avLst/>
            </a:prstGeom>
          </p:spPr>
        </p:pic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D841BB06-8684-16CA-3960-40B9E8EA3770}"/>
              </a:ext>
            </a:extLst>
          </p:cNvPr>
          <p:cNvSpPr txBox="1"/>
          <p:nvPr/>
        </p:nvSpPr>
        <p:spPr>
          <a:xfrm>
            <a:off x="8345566" y="2582804"/>
            <a:ext cx="24589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Despliegue: </a:t>
            </a:r>
          </a:p>
          <a:p>
            <a:pPr marL="0" marR="0" lvl="0" indent="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El despliegue de nuestro </a:t>
            </a:r>
            <a:r>
              <a:rPr kumimoji="0" lang="es-E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dashboard</a:t>
            </a: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se realizará en Amazon Web </a:t>
            </a:r>
            <a:r>
              <a:rPr kumimoji="0" lang="es-E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Services</a:t>
            </a: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(AWS). </a:t>
            </a:r>
          </a:p>
          <a:p>
            <a:pPr marL="0" marR="0" lvl="0" indent="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El </a:t>
            </a:r>
            <a:r>
              <a:rPr kumimoji="0" lang="es-E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dashboard</a:t>
            </a: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se puede actualizar cada vez que se desee. </a:t>
            </a:r>
          </a:p>
          <a:p>
            <a:pPr marL="0" marR="0" lvl="0" indent="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Hay un a</a:t>
            </a: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compañamiento durante el proyecto: </a:t>
            </a:r>
          </a:p>
          <a:p>
            <a:pPr marL="0" marR="0" lvl="0" indent="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285750" marR="0" lvl="0" indent="-28575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Capacitación del personal.</a:t>
            </a:r>
          </a:p>
          <a:p>
            <a:pPr marL="285750" marR="0" lvl="0" indent="-28575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Entrega de documentación.</a:t>
            </a:r>
          </a:p>
          <a:p>
            <a:pPr marL="285750" marR="0" lvl="0" indent="-285750" algn="just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Periodo de estabilización. </a:t>
            </a:r>
          </a:p>
        </p:txBody>
      </p:sp>
      <p:sp>
        <p:nvSpPr>
          <p:cNvPr id="100" name="Pentagon 103">
            <a:extLst>
              <a:ext uri="{FF2B5EF4-FFF2-40B4-BE49-F238E27FC236}">
                <a16:creationId xmlns:a16="http://schemas.microsoft.com/office/drawing/2014/main" id="{E57675BB-9136-440D-258C-92A6789DB3AC}"/>
              </a:ext>
            </a:extLst>
          </p:cNvPr>
          <p:cNvSpPr/>
          <p:nvPr/>
        </p:nvSpPr>
        <p:spPr bwMode="auto">
          <a:xfrm rot="5400000">
            <a:off x="5569552" y="-2224841"/>
            <a:ext cx="819787" cy="6378364"/>
          </a:xfrm>
          <a:prstGeom prst="homePlate">
            <a:avLst>
              <a:gd name="adj" fmla="val 20341"/>
            </a:avLst>
          </a:prstGeom>
          <a:solidFill>
            <a:srgbClr val="FFFFFF">
              <a:lumMod val="95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4A84">
                  <a:lumMod val="75000"/>
                  <a:lumOff val="25000"/>
                </a:srgbClr>
              </a:solidFill>
              <a:effectLst/>
              <a:uLnTx/>
              <a:uFillTx/>
              <a:latin typeface="Work Sans"/>
              <a:ea typeface="+mn-ea"/>
              <a:cs typeface="+mn-cs"/>
            </a:endParaRP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B75FAAFF-A66B-80B6-C5D9-4E766037A304}"/>
              </a:ext>
            </a:extLst>
          </p:cNvPr>
          <p:cNvSpPr txBox="1"/>
          <p:nvPr/>
        </p:nvSpPr>
        <p:spPr>
          <a:xfrm>
            <a:off x="3139847" y="555901"/>
            <a:ext cx="585699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Calibri"/>
              </a:rPr>
              <a:t>Para lograr que la solución analítica tenga un impacto positivo en la Empresa, es importante tener en cuenta los costos, riesgos y condiciones de adopción. 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59B5721-B19A-4007-8F0B-B49EAEDC9B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F2944D-9E01-4A7A-8EF1-10A0EBD8A171}"/>
              </a:ext>
            </a:extLst>
          </p:cNvPr>
          <p:cNvSpPr/>
          <p:nvPr/>
        </p:nvSpPr>
        <p:spPr>
          <a:xfrm>
            <a:off x="1589" y="0"/>
            <a:ext cx="12188825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9186A-AADB-417E-BFDC-DFE00E4839AF}"/>
              </a:ext>
            </a:extLst>
          </p:cNvPr>
          <p:cNvSpPr txBox="1"/>
          <p:nvPr/>
        </p:nvSpPr>
        <p:spPr>
          <a:xfrm>
            <a:off x="3510780" y="2352655"/>
            <a:ext cx="5170440" cy="110799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Gracias</a:t>
            </a:r>
            <a:endParaRPr kumimoji="0" lang="en-IN" sz="6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2" descr="Universidad de los Andes (Colombia) - EcuRed">
            <a:extLst>
              <a:ext uri="{FF2B5EF4-FFF2-40B4-BE49-F238E27FC236}">
                <a16:creationId xmlns:a16="http://schemas.microsoft.com/office/drawing/2014/main" id="{A2C6E841-67FD-BD54-F16A-C249BBF7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610" y="6152713"/>
            <a:ext cx="38914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72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2.8|2.9|1.6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2.8|2.9|1.6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2.8|2.9|1.6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2.8|2.9|1.6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2.8|2.9|1.6|1.7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Project Management Pack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013E79"/>
      </a:accent1>
      <a:accent2>
        <a:srgbClr val="0253A2"/>
      </a:accent2>
      <a:accent3>
        <a:srgbClr val="006DEC"/>
      </a:accent3>
      <a:accent4>
        <a:srgbClr val="3C96FF"/>
      </a:accent4>
      <a:accent5>
        <a:srgbClr val="75B9FC"/>
      </a:accent5>
      <a:accent6>
        <a:srgbClr val="FFFFFF"/>
      </a:accent6>
      <a:hlink>
        <a:srgbClr val="3B0072"/>
      </a:hlink>
      <a:folHlink>
        <a:srgbClr val="562F88"/>
      </a:folHlink>
    </a:clrScheme>
    <a:fontScheme name="Business Propos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FFC000"/>
      </a:accent5>
      <a:accent6>
        <a:srgbClr val="5982DB"/>
      </a:accent6>
      <a:hlink>
        <a:srgbClr val="0066FF"/>
      </a:hlink>
      <a:folHlink>
        <a:srgbClr val="666699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f024e4c-923f-42b3-94df-13ec4a1a7ff0" xsi:nil="true"/>
    <lcf76f155ced4ddcb4097134ff3c332f xmlns="7a30aa5f-c940-4605-85fc-52be1ee707d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D25FAB02A19154AB7766C727A8DFE8C" ma:contentTypeVersion="15" ma:contentTypeDescription="Crear nuevo documento." ma:contentTypeScope="" ma:versionID="e1fdaaad6dc70f0131d0f5ab1638d309">
  <xsd:schema xmlns:xsd="http://www.w3.org/2001/XMLSchema" xmlns:xs="http://www.w3.org/2001/XMLSchema" xmlns:p="http://schemas.microsoft.com/office/2006/metadata/properties" xmlns:ns2="7a30aa5f-c940-4605-85fc-52be1ee707d7" xmlns:ns3="4f024e4c-923f-42b3-94df-13ec4a1a7ff0" targetNamespace="http://schemas.microsoft.com/office/2006/metadata/properties" ma:root="true" ma:fieldsID="f1d431e7f90c54bcb9ef3d3ceab6558b" ns2:_="" ns3:_="">
    <xsd:import namespace="7a30aa5f-c940-4605-85fc-52be1ee707d7"/>
    <xsd:import namespace="4f024e4c-923f-42b3-94df-13ec4a1a7f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30aa5f-c940-4605-85fc-52be1ee70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a38e7027-190f-4f90-8839-9f8250567d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024e4c-923f-42b3-94df-13ec4a1a7ff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6e1871b-ee84-49e8-bb98-286ba8557136}" ma:internalName="TaxCatchAll" ma:showField="CatchAllData" ma:web="4f024e4c-923f-42b3-94df-13ec4a1a7f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93543C-4711-4D99-874E-91AC5897462D}">
  <ds:schemaRefs>
    <ds:schemaRef ds:uri="http://schemas.microsoft.com/office/2006/documentManagement/types"/>
    <ds:schemaRef ds:uri="http://www.w3.org/XML/1998/namespace"/>
    <ds:schemaRef ds:uri="4f024e4c-923f-42b3-94df-13ec4a1a7ff0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  <ds:schemaRef ds:uri="7a30aa5f-c940-4605-85fc-52be1ee707d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8A13074-58F3-4857-A61F-A7A08C45B5DA}">
  <ds:schemaRefs>
    <ds:schemaRef ds:uri="4f024e4c-923f-42b3-94df-13ec4a1a7ff0"/>
    <ds:schemaRef ds:uri="7a30aa5f-c940-4605-85fc-52be1ee707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413468-D7C9-4065-AFD6-D669311622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Panorámica</PresentationFormat>
  <Paragraphs>126</Paragraphs>
  <Slides>9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Open Sans</vt:lpstr>
      <vt:lpstr>Segoe UI</vt:lpstr>
      <vt:lpstr>Work Sans</vt:lpstr>
      <vt:lpstr>Tema de Office</vt:lpstr>
      <vt:lpstr>1_Tema de Office</vt:lpstr>
      <vt:lpstr>Office Theme</vt:lpstr>
      <vt:lpstr>PROYECTO APLICADO  DETECCIÓN DE ANOMALÍAS CASO ELECTRODUNAS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Propuesta de Valor</vt:lpstr>
      <vt:lpstr>Consideraciones del impacto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PRIORIZACIÓN E INVERSIÓN PARA LA RED VIAL TERCIARIA DE COLOMBIA</dc:title>
  <dc:creator>Oscar Andres Patino Patarroyo</dc:creator>
  <cp:lastModifiedBy>Oscar Andres Patiño Patarroyo</cp:lastModifiedBy>
  <cp:revision>2</cp:revision>
  <dcterms:created xsi:type="dcterms:W3CDTF">2022-09-27T01:04:52Z</dcterms:created>
  <dcterms:modified xsi:type="dcterms:W3CDTF">2024-05-26T22:59:11Z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0x010100CD25FAB02A19154AB7766C727A8DFE8C</vt:lpwstr>
  </property>
  <property fmtid="{D5CDD505-2E9C-101B-9397-08002B2CF9AE}" pid="3" name="MediaServiceImageTags">
    <vt:lpwstr/>
  </property>
</Properties>
</file>